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Lst>
  <p:sldSz cy="6858000" cx="9144000"/>
  <p:notesSz cx="6858000" cy="9144000"/>
  <p:embeddedFontLst>
    <p:embeddedFont>
      <p:font typeface="Arimo"/>
      <p:regular r:id="rId105"/>
      <p:bold r:id="rId106"/>
      <p:italic r:id="rId107"/>
      <p:boldItalic r:id="rId108"/>
    </p:embeddedFont>
    <p:embeddedFont>
      <p:font typeface="Book Antiqua"/>
      <p:regular r:id="rId109"/>
      <p:bold r:id="rId110"/>
      <p:italic r:id="rId111"/>
      <p:boldItalic r:id="rId1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font" Target="fonts/Arimo-italic.fntdata"/><Relationship Id="rId106" Type="http://schemas.openxmlformats.org/officeDocument/2006/relationships/font" Target="fonts/Arimo-bold.fntdata"/><Relationship Id="rId105" Type="http://schemas.openxmlformats.org/officeDocument/2006/relationships/font" Target="fonts/Arimo-regular.fntdata"/><Relationship Id="rId104" Type="http://schemas.openxmlformats.org/officeDocument/2006/relationships/slide" Target="slides/slide100.xml"/><Relationship Id="rId109" Type="http://schemas.openxmlformats.org/officeDocument/2006/relationships/font" Target="fonts/BookAntiqua-regular.fntdata"/><Relationship Id="rId108" Type="http://schemas.openxmlformats.org/officeDocument/2006/relationships/font" Target="fonts/Arimo-boldItalic.fntdata"/><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10" Type="http://schemas.openxmlformats.org/officeDocument/2006/relationships/font" Target="fonts/BookAntiqua-bold.fntdata"/><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112" Type="http://schemas.openxmlformats.org/officeDocument/2006/relationships/font" Target="fonts/BookAntiqua-boldItalic.fntdata"/><Relationship Id="rId111" Type="http://schemas.openxmlformats.org/officeDocument/2006/relationships/font" Target="fonts/BookAntiqua-italic.fntdata"/><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62" name="Shape 162"/>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63" name="Shape 163"/>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0" name="Shape 870"/>
        <p:cNvGrpSpPr/>
        <p:nvPr/>
      </p:nvGrpSpPr>
      <p:grpSpPr>
        <a:xfrm>
          <a:off x="0" y="0"/>
          <a:ext cx="0" cy="0"/>
          <a:chOff x="0" y="0"/>
          <a:chExt cx="0" cy="0"/>
        </a:xfrm>
      </p:grpSpPr>
      <p:sp>
        <p:nvSpPr>
          <p:cNvPr id="871" name="Shape 8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72" name="Shape 8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70" name="Shape 170"/>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71" name="Shape 171"/>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78" name="Shape 178"/>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79" name="Shape 17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206" name="Shape 206"/>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07" name="Shape 207"/>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213" name="Shape 213"/>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14" name="Shape 214"/>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221" name="Shape 221"/>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22" name="Shape 22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99" name="Shape 99"/>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00" name="Shape 10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0" name="Shape 2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6" name="Shape 2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3" name="Shape 2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7" name="Shape 2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4" name="Shape 2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6" name="Shape 2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1" name="Shape 2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08" name="Shape 108"/>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09" name="Shape 10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297" name="Shape 297"/>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98" name="Shape 29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4" name="Shape 3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1" name="Shape 3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17" name="Shape 317"/>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18" name="Shape 31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24" name="Shape 324"/>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25" name="Shape 325"/>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1" name="Shape 3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7" name="Shape 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43" name="Shape 343"/>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44" name="Shape 344"/>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9" name="Shape 3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4" name="Shape 3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15" name="Shape 115"/>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16" name="Shape 116"/>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61" name="Shape 361"/>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62" name="Shape 36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368" name="Shape 368"/>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69" name="Shape 36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7" name="Shape 377"/>
        <p:cNvGrpSpPr/>
        <p:nvPr/>
      </p:nvGrpSpPr>
      <p:grpSpPr>
        <a:xfrm>
          <a:off x="0" y="0"/>
          <a:ext cx="0" cy="0"/>
          <a:chOff x="0" y="0"/>
          <a:chExt cx="0" cy="0"/>
        </a:xfrm>
      </p:grpSpPr>
      <p:sp>
        <p:nvSpPr>
          <p:cNvPr id="378" name="Shape 3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79" name="Shape 3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92" name="Shape 3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05" name="Shape 405"/>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06" name="Shape 406"/>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19" name="Shape 419"/>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20" name="Shape 42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5" name="Shape 425"/>
        <p:cNvGrpSpPr/>
        <p:nvPr/>
      </p:nvGrpSpPr>
      <p:grpSpPr>
        <a:xfrm>
          <a:off x="0" y="0"/>
          <a:ext cx="0" cy="0"/>
          <a:chOff x="0" y="0"/>
          <a:chExt cx="0" cy="0"/>
        </a:xfrm>
      </p:grpSpPr>
      <p:sp>
        <p:nvSpPr>
          <p:cNvPr id="426" name="Shape 42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27" name="Shape 427"/>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28" name="Shape 42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3" name="Shape 433"/>
        <p:cNvGrpSpPr/>
        <p:nvPr/>
      </p:nvGrpSpPr>
      <p:grpSpPr>
        <a:xfrm>
          <a:off x="0" y="0"/>
          <a:ext cx="0" cy="0"/>
          <a:chOff x="0" y="0"/>
          <a:chExt cx="0" cy="0"/>
        </a:xfrm>
      </p:grpSpPr>
      <p:sp>
        <p:nvSpPr>
          <p:cNvPr id="434" name="Shape 4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5" name="Shape 4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42" name="Shape 4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49" name="Shape 4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3" name="Shape 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6" name="Shape 456"/>
        <p:cNvGrpSpPr/>
        <p:nvPr/>
      </p:nvGrpSpPr>
      <p:grpSpPr>
        <a:xfrm>
          <a:off x="0" y="0"/>
          <a:ext cx="0" cy="0"/>
          <a:chOff x="0" y="0"/>
          <a:chExt cx="0" cy="0"/>
        </a:xfrm>
      </p:grpSpPr>
      <p:sp>
        <p:nvSpPr>
          <p:cNvPr id="457" name="Shape 4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58" name="Shape 4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8" name="Shape 468"/>
        <p:cNvGrpSpPr/>
        <p:nvPr/>
      </p:nvGrpSpPr>
      <p:grpSpPr>
        <a:xfrm>
          <a:off x="0" y="0"/>
          <a:ext cx="0" cy="0"/>
          <a:chOff x="0" y="0"/>
          <a:chExt cx="0" cy="0"/>
        </a:xfrm>
      </p:grpSpPr>
      <p:sp>
        <p:nvSpPr>
          <p:cNvPr id="469" name="Shape 4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70" name="Shape 4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83" name="Shape 483"/>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84" name="Shape 484"/>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91" name="Shape 4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498" name="Shape 498"/>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99" name="Shape 49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06" name="Shape 5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519" name="Shape 519"/>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20" name="Shape 52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1" name="Shape 531"/>
        <p:cNvGrpSpPr/>
        <p:nvPr/>
      </p:nvGrpSpPr>
      <p:grpSpPr>
        <a:xfrm>
          <a:off x="0" y="0"/>
          <a:ext cx="0" cy="0"/>
          <a:chOff x="0" y="0"/>
          <a:chExt cx="0" cy="0"/>
        </a:xfrm>
      </p:grpSpPr>
      <p:sp>
        <p:nvSpPr>
          <p:cNvPr id="532" name="Shape 53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533" name="Shape 533"/>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34" name="Shape 534"/>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9" name="Shape 539"/>
        <p:cNvGrpSpPr/>
        <p:nvPr/>
      </p:nvGrpSpPr>
      <p:grpSpPr>
        <a:xfrm>
          <a:off x="0" y="0"/>
          <a:ext cx="0" cy="0"/>
          <a:chOff x="0" y="0"/>
          <a:chExt cx="0" cy="0"/>
        </a:xfrm>
      </p:grpSpPr>
      <p:sp>
        <p:nvSpPr>
          <p:cNvPr id="540" name="Shape 54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541" name="Shape 541"/>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42" name="Shape 54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7" name="Shape 547"/>
        <p:cNvGrpSpPr/>
        <p:nvPr/>
      </p:nvGrpSpPr>
      <p:grpSpPr>
        <a:xfrm>
          <a:off x="0" y="0"/>
          <a:ext cx="0" cy="0"/>
          <a:chOff x="0" y="0"/>
          <a:chExt cx="0" cy="0"/>
        </a:xfrm>
      </p:grpSpPr>
      <p:sp>
        <p:nvSpPr>
          <p:cNvPr id="548" name="Shape 54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549" name="Shape 549"/>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50" name="Shape 55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29" name="Shape 129"/>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0" name="Shape 13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5" name="Shape 555"/>
        <p:cNvGrpSpPr/>
        <p:nvPr/>
      </p:nvGrpSpPr>
      <p:grpSpPr>
        <a:xfrm>
          <a:off x="0" y="0"/>
          <a:ext cx="0" cy="0"/>
          <a:chOff x="0" y="0"/>
          <a:chExt cx="0" cy="0"/>
        </a:xfrm>
      </p:grpSpPr>
      <p:sp>
        <p:nvSpPr>
          <p:cNvPr id="556" name="Shape 55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557" name="Shape 557"/>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58" name="Shape 55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1" name="Shape 561"/>
        <p:cNvGrpSpPr/>
        <p:nvPr/>
      </p:nvGrpSpPr>
      <p:grpSpPr>
        <a:xfrm>
          <a:off x="0" y="0"/>
          <a:ext cx="0" cy="0"/>
          <a:chOff x="0" y="0"/>
          <a:chExt cx="0" cy="0"/>
        </a:xfrm>
      </p:grpSpPr>
      <p:sp>
        <p:nvSpPr>
          <p:cNvPr id="562" name="Shape 56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563" name="Shape 563"/>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64" name="Shape 564"/>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8" name="Shape 568"/>
        <p:cNvGrpSpPr/>
        <p:nvPr/>
      </p:nvGrpSpPr>
      <p:grpSpPr>
        <a:xfrm>
          <a:off x="0" y="0"/>
          <a:ext cx="0" cy="0"/>
          <a:chOff x="0" y="0"/>
          <a:chExt cx="0" cy="0"/>
        </a:xfrm>
      </p:grpSpPr>
      <p:sp>
        <p:nvSpPr>
          <p:cNvPr id="569" name="Shape 56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570" name="Shape 570"/>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71" name="Shape 571"/>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5" name="Shape 575"/>
        <p:cNvGrpSpPr/>
        <p:nvPr/>
      </p:nvGrpSpPr>
      <p:grpSpPr>
        <a:xfrm>
          <a:off x="0" y="0"/>
          <a:ext cx="0" cy="0"/>
          <a:chOff x="0" y="0"/>
          <a:chExt cx="0" cy="0"/>
        </a:xfrm>
      </p:grpSpPr>
      <p:sp>
        <p:nvSpPr>
          <p:cNvPr id="576" name="Shape 57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577" name="Shape 577"/>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78" name="Shape 57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1" name="Shape 591"/>
        <p:cNvGrpSpPr/>
        <p:nvPr/>
      </p:nvGrpSpPr>
      <p:grpSpPr>
        <a:xfrm>
          <a:off x="0" y="0"/>
          <a:ext cx="0" cy="0"/>
          <a:chOff x="0" y="0"/>
          <a:chExt cx="0" cy="0"/>
        </a:xfrm>
      </p:grpSpPr>
      <p:sp>
        <p:nvSpPr>
          <p:cNvPr id="592" name="Shape 5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93" name="Shape 5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8" name="Shape 598"/>
        <p:cNvGrpSpPr/>
        <p:nvPr/>
      </p:nvGrpSpPr>
      <p:grpSpPr>
        <a:xfrm>
          <a:off x="0" y="0"/>
          <a:ext cx="0" cy="0"/>
          <a:chOff x="0" y="0"/>
          <a:chExt cx="0" cy="0"/>
        </a:xfrm>
      </p:grpSpPr>
      <p:sp>
        <p:nvSpPr>
          <p:cNvPr id="599" name="Shape 59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600" name="Shape 600"/>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01" name="Shape 601"/>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4" name="Shape 614"/>
        <p:cNvGrpSpPr/>
        <p:nvPr/>
      </p:nvGrpSpPr>
      <p:grpSpPr>
        <a:xfrm>
          <a:off x="0" y="0"/>
          <a:ext cx="0" cy="0"/>
          <a:chOff x="0" y="0"/>
          <a:chExt cx="0" cy="0"/>
        </a:xfrm>
      </p:grpSpPr>
      <p:sp>
        <p:nvSpPr>
          <p:cNvPr id="615" name="Shape 61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616" name="Shape 616"/>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17" name="Shape 617"/>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2" name="Shape 622"/>
        <p:cNvGrpSpPr/>
        <p:nvPr/>
      </p:nvGrpSpPr>
      <p:grpSpPr>
        <a:xfrm>
          <a:off x="0" y="0"/>
          <a:ext cx="0" cy="0"/>
          <a:chOff x="0" y="0"/>
          <a:chExt cx="0" cy="0"/>
        </a:xfrm>
      </p:grpSpPr>
      <p:sp>
        <p:nvSpPr>
          <p:cNvPr id="623" name="Shape 623"/>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624" name="Shape 624"/>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25" name="Shape 625"/>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8" name="Shape 638"/>
        <p:cNvGrpSpPr/>
        <p:nvPr/>
      </p:nvGrpSpPr>
      <p:grpSpPr>
        <a:xfrm>
          <a:off x="0" y="0"/>
          <a:ext cx="0" cy="0"/>
          <a:chOff x="0" y="0"/>
          <a:chExt cx="0" cy="0"/>
        </a:xfrm>
      </p:grpSpPr>
      <p:sp>
        <p:nvSpPr>
          <p:cNvPr id="639" name="Shape 6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40" name="Shape 6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5" name="Shape 645"/>
        <p:cNvGrpSpPr/>
        <p:nvPr/>
      </p:nvGrpSpPr>
      <p:grpSpPr>
        <a:xfrm>
          <a:off x="0" y="0"/>
          <a:ext cx="0" cy="0"/>
          <a:chOff x="0" y="0"/>
          <a:chExt cx="0" cy="0"/>
        </a:xfrm>
      </p:grpSpPr>
      <p:sp>
        <p:nvSpPr>
          <p:cNvPr id="646" name="Shape 6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47" name="Shape 6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36" name="Shape 136"/>
          <p:cNvSpPr/>
          <p:nvPr>
            <p:ph idx="2" type="sldImg"/>
          </p:nvPr>
        </p:nvSpPr>
        <p:spPr>
          <a:xfrm>
            <a:off x="1154112" y="693737"/>
            <a:ext cx="4549775" cy="34131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7" name="Shape 137"/>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2" name="Shape 652"/>
        <p:cNvGrpSpPr/>
        <p:nvPr/>
      </p:nvGrpSpPr>
      <p:grpSpPr>
        <a:xfrm>
          <a:off x="0" y="0"/>
          <a:ext cx="0" cy="0"/>
          <a:chOff x="0" y="0"/>
          <a:chExt cx="0" cy="0"/>
        </a:xfrm>
      </p:grpSpPr>
      <p:sp>
        <p:nvSpPr>
          <p:cNvPr id="653" name="Shape 6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54" name="Shape 6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0" name="Shape 660"/>
        <p:cNvGrpSpPr/>
        <p:nvPr/>
      </p:nvGrpSpPr>
      <p:grpSpPr>
        <a:xfrm>
          <a:off x="0" y="0"/>
          <a:ext cx="0" cy="0"/>
          <a:chOff x="0" y="0"/>
          <a:chExt cx="0" cy="0"/>
        </a:xfrm>
      </p:grpSpPr>
      <p:sp>
        <p:nvSpPr>
          <p:cNvPr id="661" name="Shape 6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62" name="Shape 6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8" name="Shape 668"/>
        <p:cNvGrpSpPr/>
        <p:nvPr/>
      </p:nvGrpSpPr>
      <p:grpSpPr>
        <a:xfrm>
          <a:off x="0" y="0"/>
          <a:ext cx="0" cy="0"/>
          <a:chOff x="0" y="0"/>
          <a:chExt cx="0" cy="0"/>
        </a:xfrm>
      </p:grpSpPr>
      <p:sp>
        <p:nvSpPr>
          <p:cNvPr id="669" name="Shape 6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70" name="Shape 6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5" name="Shape 675"/>
        <p:cNvGrpSpPr/>
        <p:nvPr/>
      </p:nvGrpSpPr>
      <p:grpSpPr>
        <a:xfrm>
          <a:off x="0" y="0"/>
          <a:ext cx="0" cy="0"/>
          <a:chOff x="0" y="0"/>
          <a:chExt cx="0" cy="0"/>
        </a:xfrm>
      </p:grpSpPr>
      <p:sp>
        <p:nvSpPr>
          <p:cNvPr id="676" name="Shape 6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77" name="Shape 6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1" name="Shape 681"/>
        <p:cNvGrpSpPr/>
        <p:nvPr/>
      </p:nvGrpSpPr>
      <p:grpSpPr>
        <a:xfrm>
          <a:off x="0" y="0"/>
          <a:ext cx="0" cy="0"/>
          <a:chOff x="0" y="0"/>
          <a:chExt cx="0" cy="0"/>
        </a:xfrm>
      </p:grpSpPr>
      <p:sp>
        <p:nvSpPr>
          <p:cNvPr id="682" name="Shape 6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83" name="Shape 6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7" name="Shape 687"/>
        <p:cNvGrpSpPr/>
        <p:nvPr/>
      </p:nvGrpSpPr>
      <p:grpSpPr>
        <a:xfrm>
          <a:off x="0" y="0"/>
          <a:ext cx="0" cy="0"/>
          <a:chOff x="0" y="0"/>
          <a:chExt cx="0" cy="0"/>
        </a:xfrm>
      </p:grpSpPr>
      <p:sp>
        <p:nvSpPr>
          <p:cNvPr id="688" name="Shape 6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89" name="Shape 6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3" name="Shape 693"/>
        <p:cNvGrpSpPr/>
        <p:nvPr/>
      </p:nvGrpSpPr>
      <p:grpSpPr>
        <a:xfrm>
          <a:off x="0" y="0"/>
          <a:ext cx="0" cy="0"/>
          <a:chOff x="0" y="0"/>
          <a:chExt cx="0" cy="0"/>
        </a:xfrm>
      </p:grpSpPr>
      <p:sp>
        <p:nvSpPr>
          <p:cNvPr id="694" name="Shape 6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95" name="Shape 6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0" name="Shape 700"/>
        <p:cNvGrpSpPr/>
        <p:nvPr/>
      </p:nvGrpSpPr>
      <p:grpSpPr>
        <a:xfrm>
          <a:off x="0" y="0"/>
          <a:ext cx="0" cy="0"/>
          <a:chOff x="0" y="0"/>
          <a:chExt cx="0" cy="0"/>
        </a:xfrm>
      </p:grpSpPr>
      <p:sp>
        <p:nvSpPr>
          <p:cNvPr id="701" name="Shape 7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02" name="Shape 7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7" name="Shape 707"/>
        <p:cNvGrpSpPr/>
        <p:nvPr/>
      </p:nvGrpSpPr>
      <p:grpSpPr>
        <a:xfrm>
          <a:off x="0" y="0"/>
          <a:ext cx="0" cy="0"/>
          <a:chOff x="0" y="0"/>
          <a:chExt cx="0" cy="0"/>
        </a:xfrm>
      </p:grpSpPr>
      <p:sp>
        <p:nvSpPr>
          <p:cNvPr id="708" name="Shape 7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09" name="Shape 7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4" name="Shape 714"/>
        <p:cNvGrpSpPr/>
        <p:nvPr/>
      </p:nvGrpSpPr>
      <p:grpSpPr>
        <a:xfrm>
          <a:off x="0" y="0"/>
          <a:ext cx="0" cy="0"/>
          <a:chOff x="0" y="0"/>
          <a:chExt cx="0" cy="0"/>
        </a:xfrm>
      </p:grpSpPr>
      <p:sp>
        <p:nvSpPr>
          <p:cNvPr id="715" name="Shape 7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16" name="Shape 7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1" name="Shape 721"/>
        <p:cNvGrpSpPr/>
        <p:nvPr/>
      </p:nvGrpSpPr>
      <p:grpSpPr>
        <a:xfrm>
          <a:off x="0" y="0"/>
          <a:ext cx="0" cy="0"/>
          <a:chOff x="0" y="0"/>
          <a:chExt cx="0" cy="0"/>
        </a:xfrm>
      </p:grpSpPr>
      <p:sp>
        <p:nvSpPr>
          <p:cNvPr id="722" name="Shape 7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23" name="Shape 7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7" name="Shape 727"/>
        <p:cNvGrpSpPr/>
        <p:nvPr/>
      </p:nvGrpSpPr>
      <p:grpSpPr>
        <a:xfrm>
          <a:off x="0" y="0"/>
          <a:ext cx="0" cy="0"/>
          <a:chOff x="0" y="0"/>
          <a:chExt cx="0" cy="0"/>
        </a:xfrm>
      </p:grpSpPr>
      <p:sp>
        <p:nvSpPr>
          <p:cNvPr id="728" name="Shape 7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29" name="Shape 7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5" name="Shape 735"/>
        <p:cNvGrpSpPr/>
        <p:nvPr/>
      </p:nvGrpSpPr>
      <p:grpSpPr>
        <a:xfrm>
          <a:off x="0" y="0"/>
          <a:ext cx="0" cy="0"/>
          <a:chOff x="0" y="0"/>
          <a:chExt cx="0" cy="0"/>
        </a:xfrm>
      </p:grpSpPr>
      <p:sp>
        <p:nvSpPr>
          <p:cNvPr id="736" name="Shape 7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37" name="Shape 7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4" name="Shape 744"/>
        <p:cNvGrpSpPr/>
        <p:nvPr/>
      </p:nvGrpSpPr>
      <p:grpSpPr>
        <a:xfrm>
          <a:off x="0" y="0"/>
          <a:ext cx="0" cy="0"/>
          <a:chOff x="0" y="0"/>
          <a:chExt cx="0" cy="0"/>
        </a:xfrm>
      </p:grpSpPr>
      <p:sp>
        <p:nvSpPr>
          <p:cNvPr id="745" name="Shape 7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46" name="Shape 7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3" name="Shape 753"/>
        <p:cNvGrpSpPr/>
        <p:nvPr/>
      </p:nvGrpSpPr>
      <p:grpSpPr>
        <a:xfrm>
          <a:off x="0" y="0"/>
          <a:ext cx="0" cy="0"/>
          <a:chOff x="0" y="0"/>
          <a:chExt cx="0" cy="0"/>
        </a:xfrm>
      </p:grpSpPr>
      <p:sp>
        <p:nvSpPr>
          <p:cNvPr id="754" name="Shape 7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55" name="Shape 7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2" name="Shape 762"/>
        <p:cNvGrpSpPr/>
        <p:nvPr/>
      </p:nvGrpSpPr>
      <p:grpSpPr>
        <a:xfrm>
          <a:off x="0" y="0"/>
          <a:ext cx="0" cy="0"/>
          <a:chOff x="0" y="0"/>
          <a:chExt cx="0" cy="0"/>
        </a:xfrm>
      </p:grpSpPr>
      <p:sp>
        <p:nvSpPr>
          <p:cNvPr id="763" name="Shape 7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64" name="Shape 7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8" name="Shape 768"/>
        <p:cNvGrpSpPr/>
        <p:nvPr/>
      </p:nvGrpSpPr>
      <p:grpSpPr>
        <a:xfrm>
          <a:off x="0" y="0"/>
          <a:ext cx="0" cy="0"/>
          <a:chOff x="0" y="0"/>
          <a:chExt cx="0" cy="0"/>
        </a:xfrm>
      </p:grpSpPr>
      <p:sp>
        <p:nvSpPr>
          <p:cNvPr id="769" name="Shape 7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70" name="Shape 7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4" name="Shape 774"/>
        <p:cNvGrpSpPr/>
        <p:nvPr/>
      </p:nvGrpSpPr>
      <p:grpSpPr>
        <a:xfrm>
          <a:off x="0" y="0"/>
          <a:ext cx="0" cy="0"/>
          <a:chOff x="0" y="0"/>
          <a:chExt cx="0" cy="0"/>
        </a:xfrm>
      </p:grpSpPr>
      <p:sp>
        <p:nvSpPr>
          <p:cNvPr id="775" name="Shape 7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76" name="Shape 7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0" name="Shape 780"/>
        <p:cNvGrpSpPr/>
        <p:nvPr/>
      </p:nvGrpSpPr>
      <p:grpSpPr>
        <a:xfrm>
          <a:off x="0" y="0"/>
          <a:ext cx="0" cy="0"/>
          <a:chOff x="0" y="0"/>
          <a:chExt cx="0" cy="0"/>
        </a:xfrm>
      </p:grpSpPr>
      <p:sp>
        <p:nvSpPr>
          <p:cNvPr id="781" name="Shape 7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82" name="Shape 7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6" name="Shape 786"/>
        <p:cNvGrpSpPr/>
        <p:nvPr/>
      </p:nvGrpSpPr>
      <p:grpSpPr>
        <a:xfrm>
          <a:off x="0" y="0"/>
          <a:ext cx="0" cy="0"/>
          <a:chOff x="0" y="0"/>
          <a:chExt cx="0" cy="0"/>
        </a:xfrm>
      </p:grpSpPr>
      <p:sp>
        <p:nvSpPr>
          <p:cNvPr id="787" name="Shape 7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88" name="Shape 7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2" name="Shape 792"/>
        <p:cNvGrpSpPr/>
        <p:nvPr/>
      </p:nvGrpSpPr>
      <p:grpSpPr>
        <a:xfrm>
          <a:off x="0" y="0"/>
          <a:ext cx="0" cy="0"/>
          <a:chOff x="0" y="0"/>
          <a:chExt cx="0" cy="0"/>
        </a:xfrm>
      </p:grpSpPr>
      <p:sp>
        <p:nvSpPr>
          <p:cNvPr id="793" name="Shape 7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94" name="Shape 7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9" name="Shape 799"/>
        <p:cNvGrpSpPr/>
        <p:nvPr/>
      </p:nvGrpSpPr>
      <p:grpSpPr>
        <a:xfrm>
          <a:off x="0" y="0"/>
          <a:ext cx="0" cy="0"/>
          <a:chOff x="0" y="0"/>
          <a:chExt cx="0" cy="0"/>
        </a:xfrm>
      </p:grpSpPr>
      <p:sp>
        <p:nvSpPr>
          <p:cNvPr id="800" name="Shape 8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01" name="Shape 8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6" name="Shape 806"/>
        <p:cNvGrpSpPr/>
        <p:nvPr/>
      </p:nvGrpSpPr>
      <p:grpSpPr>
        <a:xfrm>
          <a:off x="0" y="0"/>
          <a:ext cx="0" cy="0"/>
          <a:chOff x="0" y="0"/>
          <a:chExt cx="0" cy="0"/>
        </a:xfrm>
      </p:grpSpPr>
      <p:sp>
        <p:nvSpPr>
          <p:cNvPr id="807" name="Shape 8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08" name="Shape 8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3" name="Shape 813"/>
        <p:cNvGrpSpPr/>
        <p:nvPr/>
      </p:nvGrpSpPr>
      <p:grpSpPr>
        <a:xfrm>
          <a:off x="0" y="0"/>
          <a:ext cx="0" cy="0"/>
          <a:chOff x="0" y="0"/>
          <a:chExt cx="0" cy="0"/>
        </a:xfrm>
      </p:grpSpPr>
      <p:sp>
        <p:nvSpPr>
          <p:cNvPr id="814" name="Shape 8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15" name="Shape 8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5" name="Shape 825"/>
        <p:cNvGrpSpPr/>
        <p:nvPr/>
      </p:nvGrpSpPr>
      <p:grpSpPr>
        <a:xfrm>
          <a:off x="0" y="0"/>
          <a:ext cx="0" cy="0"/>
          <a:chOff x="0" y="0"/>
          <a:chExt cx="0" cy="0"/>
        </a:xfrm>
      </p:grpSpPr>
      <p:sp>
        <p:nvSpPr>
          <p:cNvPr id="826" name="Shape 8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27" name="Shape 8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3" name="Shape 833"/>
        <p:cNvGrpSpPr/>
        <p:nvPr/>
      </p:nvGrpSpPr>
      <p:grpSpPr>
        <a:xfrm>
          <a:off x="0" y="0"/>
          <a:ext cx="0" cy="0"/>
          <a:chOff x="0" y="0"/>
          <a:chExt cx="0" cy="0"/>
        </a:xfrm>
      </p:grpSpPr>
      <p:sp>
        <p:nvSpPr>
          <p:cNvPr id="834" name="Shape 8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35" name="Shape 8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1" name="Shape 841"/>
        <p:cNvGrpSpPr/>
        <p:nvPr/>
      </p:nvGrpSpPr>
      <p:grpSpPr>
        <a:xfrm>
          <a:off x="0" y="0"/>
          <a:ext cx="0" cy="0"/>
          <a:chOff x="0" y="0"/>
          <a:chExt cx="0" cy="0"/>
        </a:xfrm>
      </p:grpSpPr>
      <p:sp>
        <p:nvSpPr>
          <p:cNvPr id="842" name="Shape 8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43" name="Shape 8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9" name="Shape 849"/>
        <p:cNvGrpSpPr/>
        <p:nvPr/>
      </p:nvGrpSpPr>
      <p:grpSpPr>
        <a:xfrm>
          <a:off x="0" y="0"/>
          <a:ext cx="0" cy="0"/>
          <a:chOff x="0" y="0"/>
          <a:chExt cx="0" cy="0"/>
        </a:xfrm>
      </p:grpSpPr>
      <p:sp>
        <p:nvSpPr>
          <p:cNvPr id="850" name="Shape 8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51" name="Shape 8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6" name="Shape 856"/>
        <p:cNvGrpSpPr/>
        <p:nvPr/>
      </p:nvGrpSpPr>
      <p:grpSpPr>
        <a:xfrm>
          <a:off x="0" y="0"/>
          <a:ext cx="0" cy="0"/>
          <a:chOff x="0" y="0"/>
          <a:chExt cx="0" cy="0"/>
        </a:xfrm>
      </p:grpSpPr>
      <p:sp>
        <p:nvSpPr>
          <p:cNvPr id="857" name="Shape 8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58" name="Shape 8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3" name="Shape 863"/>
        <p:cNvGrpSpPr/>
        <p:nvPr/>
      </p:nvGrpSpPr>
      <p:grpSpPr>
        <a:xfrm>
          <a:off x="0" y="0"/>
          <a:ext cx="0" cy="0"/>
          <a:chOff x="0" y="0"/>
          <a:chExt cx="0" cy="0"/>
        </a:xfrm>
      </p:grpSpPr>
      <p:sp>
        <p:nvSpPr>
          <p:cNvPr id="864" name="Shape 8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5" name="Shape 8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0" name="Shape 20"/>
        <p:cNvGrpSpPr/>
        <p:nvPr/>
      </p:nvGrpSpPr>
      <p:grpSpPr>
        <a:xfrm>
          <a:off x="0" y="0"/>
          <a:ext cx="0" cy="0"/>
          <a:chOff x="0" y="0"/>
          <a:chExt cx="0" cy="0"/>
        </a:xfrm>
      </p:grpSpPr>
      <p:sp>
        <p:nvSpPr>
          <p:cNvPr id="21" name="Shape 21"/>
          <p:cNvSpPr txBox="1"/>
          <p:nvPr>
            <p:ph type="ctrTitle"/>
          </p:nvPr>
        </p:nvSpPr>
        <p:spPr>
          <a:xfrm>
            <a:off x="685800" y="2130425"/>
            <a:ext cx="7772400" cy="1470024"/>
          </a:xfrm>
          <a:prstGeom prst="rect">
            <a:avLst/>
          </a:prstGeom>
          <a:noFill/>
          <a:ln>
            <a:noFill/>
          </a:ln>
        </p:spPr>
        <p:txBody>
          <a:bodyPr anchorCtr="1" anchor="t" bIns="91425" lIns="91425" rIns="91425" tIns="91425"/>
          <a:lstStyle>
            <a:lvl1pPr indent="0" lvl="0"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22" name="Shape 22"/>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90000"/>
              </a:lnSpc>
              <a:spcBef>
                <a:spcPts val="960"/>
              </a:spcBef>
              <a:spcAft>
                <a:spcPts val="0"/>
              </a:spcAft>
              <a:buClr>
                <a:schemeClr val="accent1"/>
              </a:buClr>
              <a:buFont typeface="Arial"/>
              <a:buNone/>
              <a:defRPr b="0" i="0" sz="3200" u="none" cap="none" strike="noStrike">
                <a:solidFill>
                  <a:schemeClr val="lt1"/>
                </a:solidFill>
                <a:latin typeface="Arial"/>
                <a:ea typeface="Arial"/>
                <a:cs typeface="Arial"/>
                <a:sym typeface="Arial"/>
              </a:defRPr>
            </a:lvl1pPr>
            <a:lvl2pPr indent="0" lvl="1" marL="457200" marR="0" rtl="0" algn="ctr">
              <a:lnSpc>
                <a:spcPct val="90000"/>
              </a:lnSpc>
              <a:spcBef>
                <a:spcPts val="960"/>
              </a:spcBef>
              <a:spcAft>
                <a:spcPts val="0"/>
              </a:spcAft>
              <a:buClr>
                <a:schemeClr val="accent1"/>
              </a:buClr>
              <a:buFont typeface="Arial"/>
              <a:buNone/>
              <a:defRPr b="0" i="0" sz="3200" u="none" cap="none" strike="noStrike">
                <a:solidFill>
                  <a:schemeClr val="lt1"/>
                </a:solidFill>
                <a:latin typeface="Arial"/>
                <a:ea typeface="Arial"/>
                <a:cs typeface="Arial"/>
                <a:sym typeface="Arial"/>
              </a:defRPr>
            </a:lvl2pPr>
            <a:lvl3pPr indent="0" lvl="2" marL="914400" marR="0" rtl="0" algn="ctr">
              <a:spcBef>
                <a:spcPts val="480"/>
              </a:spcBef>
              <a:spcAft>
                <a:spcPts val="0"/>
              </a:spcAft>
              <a:buClr>
                <a:schemeClr val="lt1"/>
              </a:buClr>
              <a:buFont typeface="Times New Roman"/>
              <a:buNone/>
              <a:defRPr b="0" i="0" sz="2400" u="none" cap="none" strike="noStrike">
                <a:solidFill>
                  <a:schemeClr val="lt1"/>
                </a:solidFill>
                <a:latin typeface="Times New Roman"/>
                <a:ea typeface="Times New Roman"/>
                <a:cs typeface="Times New Roman"/>
                <a:sym typeface="Times New Roman"/>
              </a:defRPr>
            </a:lvl3pPr>
            <a:lvl4pPr indent="0" lvl="3" marL="1371600" marR="0" rtl="0" algn="ctr">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4pPr>
            <a:lvl5pPr indent="0" lvl="4" marL="1828800" marR="0" rtl="0" algn="ctr">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5pPr>
            <a:lvl6pPr indent="0" lvl="5" marL="2286000" marR="0" rtl="0" algn="ctr">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6pPr>
            <a:lvl7pPr indent="0" lvl="6" marL="2743200" marR="0" rtl="0" algn="ctr">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7pPr>
            <a:lvl8pPr indent="0" lvl="7" marL="3200400" marR="0" rtl="0" algn="ctr">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8pPr>
            <a:lvl9pPr indent="0" lvl="8" marL="3657600" marR="0" rtl="0" algn="ctr">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9pPr>
          </a:lstStyle>
          <a:p/>
        </p:txBody>
      </p:sp>
      <p:sp>
        <p:nvSpPr>
          <p:cNvPr id="23" name="Shape 23"/>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24" name="Shape 24"/>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25" name="Shape 25"/>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6" name="Shape 76"/>
        <p:cNvGrpSpPr/>
        <p:nvPr/>
      </p:nvGrpSpPr>
      <p:grpSpPr>
        <a:xfrm>
          <a:off x="0" y="0"/>
          <a:ext cx="0" cy="0"/>
          <a:chOff x="0" y="0"/>
          <a:chExt cx="0" cy="0"/>
        </a:xfrm>
      </p:grpSpPr>
      <p:sp>
        <p:nvSpPr>
          <p:cNvPr id="77" name="Shape 77"/>
          <p:cNvSpPr txBox="1"/>
          <p:nvPr>
            <p:ph type="title"/>
          </p:nvPr>
        </p:nvSpPr>
        <p:spPr>
          <a:xfrm>
            <a:off x="1066800" y="757237"/>
            <a:ext cx="7162799" cy="695325"/>
          </a:xfrm>
          <a:prstGeom prst="rect">
            <a:avLst/>
          </a:prstGeom>
          <a:noFill/>
          <a:ln>
            <a:noFill/>
          </a:ln>
        </p:spPr>
        <p:txBody>
          <a:bodyPr anchorCtr="1" anchor="t" bIns="91425" lIns="91425" rIns="91425" tIns="91425"/>
          <a:lstStyle>
            <a:lvl1pPr indent="0" lvl="0"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78" name="Shape 78"/>
          <p:cNvSpPr txBox="1"/>
          <p:nvPr>
            <p:ph idx="1" type="body"/>
          </p:nvPr>
        </p:nvSpPr>
        <p:spPr>
          <a:xfrm>
            <a:off x="990600" y="1524000"/>
            <a:ext cx="3505200" cy="4572000"/>
          </a:xfrm>
          <a:prstGeom prst="rect">
            <a:avLst/>
          </a:prstGeom>
          <a:noFill/>
          <a:ln>
            <a:noFill/>
          </a:ln>
        </p:spPr>
        <p:txBody>
          <a:bodyPr anchorCtr="0" anchor="t" bIns="91425" lIns="91425" rIns="91425" tIns="91425"/>
          <a:lstStyle>
            <a:lvl1pPr indent="-152400" lvl="0" marL="285750" marR="0" rtl="0" algn="l">
              <a:lnSpc>
                <a:spcPct val="90000"/>
              </a:lnSpc>
              <a:spcBef>
                <a:spcPts val="840"/>
              </a:spcBef>
              <a:spcAft>
                <a:spcPts val="0"/>
              </a:spcAft>
              <a:buClr>
                <a:schemeClr val="accent1"/>
              </a:buClr>
              <a:buSzPct val="75000"/>
              <a:buFont typeface="Arial"/>
              <a:buChar char="●"/>
              <a:defRPr sz="2800">
                <a:solidFill>
                  <a:schemeClr val="lt1"/>
                </a:solidFill>
                <a:latin typeface="Arial"/>
                <a:ea typeface="Arial"/>
                <a:cs typeface="Arial"/>
                <a:sym typeface="Arial"/>
              </a:defRPr>
            </a:lvl1pPr>
            <a:lvl2pPr indent="-114300" lvl="1" marL="685800" marR="0" rtl="0" algn="l">
              <a:lnSpc>
                <a:spcPct val="90000"/>
              </a:lnSpc>
              <a:spcBef>
                <a:spcPts val="720"/>
              </a:spcBef>
              <a:spcAft>
                <a:spcPts val="0"/>
              </a:spcAft>
              <a:buClr>
                <a:schemeClr val="accent1"/>
              </a:buClr>
              <a:buSzPct val="75000"/>
              <a:buFont typeface="Arial"/>
              <a:buChar char="–"/>
              <a:defRPr b="0" i="0" sz="2400" u="none" cap="none" strike="noStrike">
                <a:solidFill>
                  <a:schemeClr val="lt1"/>
                </a:solidFill>
                <a:latin typeface="Arial"/>
                <a:ea typeface="Arial"/>
                <a:cs typeface="Arial"/>
                <a:sym typeface="Arial"/>
              </a:defRPr>
            </a:lvl2pPr>
            <a:lvl3pPr indent="-101600" lvl="2" marL="1143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9pPr>
          </a:lstStyle>
          <a:p/>
        </p:txBody>
      </p:sp>
      <p:sp>
        <p:nvSpPr>
          <p:cNvPr id="79" name="Shape 79"/>
          <p:cNvSpPr txBox="1"/>
          <p:nvPr>
            <p:ph idx="2" type="body"/>
          </p:nvPr>
        </p:nvSpPr>
        <p:spPr>
          <a:xfrm>
            <a:off x="4648200" y="1524000"/>
            <a:ext cx="3505200" cy="4572000"/>
          </a:xfrm>
          <a:prstGeom prst="rect">
            <a:avLst/>
          </a:prstGeom>
          <a:noFill/>
          <a:ln>
            <a:noFill/>
          </a:ln>
        </p:spPr>
        <p:txBody>
          <a:bodyPr anchorCtr="0" anchor="t" bIns="91425" lIns="91425" rIns="91425" tIns="91425"/>
          <a:lstStyle>
            <a:lvl1pPr indent="-152400" lvl="0" marL="285750" marR="0" rtl="0" algn="l">
              <a:lnSpc>
                <a:spcPct val="90000"/>
              </a:lnSpc>
              <a:spcBef>
                <a:spcPts val="840"/>
              </a:spcBef>
              <a:spcAft>
                <a:spcPts val="0"/>
              </a:spcAft>
              <a:buClr>
                <a:schemeClr val="accent1"/>
              </a:buClr>
              <a:buSzPct val="75000"/>
              <a:buFont typeface="Arial"/>
              <a:buChar char="●"/>
              <a:defRPr sz="2800">
                <a:solidFill>
                  <a:schemeClr val="lt1"/>
                </a:solidFill>
                <a:latin typeface="Arial"/>
                <a:ea typeface="Arial"/>
                <a:cs typeface="Arial"/>
                <a:sym typeface="Arial"/>
              </a:defRPr>
            </a:lvl1pPr>
            <a:lvl2pPr indent="-114300" lvl="1" marL="685800" marR="0" rtl="0" algn="l">
              <a:lnSpc>
                <a:spcPct val="90000"/>
              </a:lnSpc>
              <a:spcBef>
                <a:spcPts val="720"/>
              </a:spcBef>
              <a:spcAft>
                <a:spcPts val="0"/>
              </a:spcAft>
              <a:buClr>
                <a:schemeClr val="accent1"/>
              </a:buClr>
              <a:buSzPct val="75000"/>
              <a:buFont typeface="Arial"/>
              <a:buChar char="–"/>
              <a:defRPr b="0" i="0" sz="2400" u="none" cap="none" strike="noStrike">
                <a:solidFill>
                  <a:schemeClr val="lt1"/>
                </a:solidFill>
                <a:latin typeface="Arial"/>
                <a:ea typeface="Arial"/>
                <a:cs typeface="Arial"/>
                <a:sym typeface="Arial"/>
              </a:defRPr>
            </a:lvl2pPr>
            <a:lvl3pPr indent="-101600" lvl="2" marL="1143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9pPr>
          </a:lstStyle>
          <a:p/>
        </p:txBody>
      </p:sp>
      <p:sp>
        <p:nvSpPr>
          <p:cNvPr id="80" name="Shape 80"/>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81" name="Shape 81"/>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82" name="Shape 82"/>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83" name="Shape 83"/>
        <p:cNvGrpSpPr/>
        <p:nvPr/>
      </p:nvGrpSpPr>
      <p:grpSpPr>
        <a:xfrm>
          <a:off x="0" y="0"/>
          <a:ext cx="0" cy="0"/>
          <a:chOff x="0" y="0"/>
          <a:chExt cx="0" cy="0"/>
        </a:xfrm>
      </p:grpSpPr>
      <p:sp>
        <p:nvSpPr>
          <p:cNvPr id="84" name="Shape 84"/>
          <p:cNvSpPr txBox="1"/>
          <p:nvPr>
            <p:ph type="title"/>
          </p:nvPr>
        </p:nvSpPr>
        <p:spPr>
          <a:xfrm>
            <a:off x="722312" y="4406900"/>
            <a:ext cx="7772400" cy="1362075"/>
          </a:xfrm>
          <a:prstGeom prst="rect">
            <a:avLst/>
          </a:prstGeom>
          <a:noFill/>
          <a:ln>
            <a:noFill/>
          </a:ln>
        </p:spPr>
        <p:txBody>
          <a:bodyPr anchorCtr="1" anchor="t" bIns="91425" lIns="91425" rIns="91425" tIns="91425"/>
          <a:lstStyle>
            <a:lvl1pPr indent="0" lvl="0" marL="0" marR="0" rtl="0" algn="l">
              <a:lnSpc>
                <a:spcPct val="90000"/>
              </a:lnSpc>
              <a:spcBef>
                <a:spcPts val="0"/>
              </a:spcBef>
              <a:spcAft>
                <a:spcPts val="0"/>
              </a:spcAft>
              <a:buNone/>
              <a:defRPr b="1" i="0" sz="4000" u="none" cap="none" strike="noStrike">
                <a:solidFill>
                  <a:schemeClr val="lt2"/>
                </a:solidFill>
                <a:latin typeface="Arial"/>
                <a:ea typeface="Arial"/>
                <a:cs typeface="Arial"/>
                <a:sym typeface="Arial"/>
              </a:defRPr>
            </a:lvl1pPr>
            <a:lvl2pPr indent="0" lvl="1"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85" name="Shape 8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lnSpc>
                <a:spcPct val="90000"/>
              </a:lnSpc>
              <a:spcBef>
                <a:spcPts val="600"/>
              </a:spcBef>
              <a:spcAft>
                <a:spcPts val="0"/>
              </a:spcAft>
              <a:buClr>
                <a:schemeClr val="accent1"/>
              </a:buClr>
              <a:buFont typeface="Arial"/>
              <a:buNone/>
              <a:defRPr sz="2000">
                <a:solidFill>
                  <a:schemeClr val="lt1"/>
                </a:solidFill>
                <a:latin typeface="Arial"/>
                <a:ea typeface="Arial"/>
                <a:cs typeface="Arial"/>
                <a:sym typeface="Arial"/>
              </a:defRPr>
            </a:lvl1pPr>
            <a:lvl2pPr indent="0" lvl="1" marL="457200" marR="0" rtl="0" algn="l">
              <a:lnSpc>
                <a:spcPct val="90000"/>
              </a:lnSpc>
              <a:spcBef>
                <a:spcPts val="540"/>
              </a:spcBef>
              <a:spcAft>
                <a:spcPts val="0"/>
              </a:spcAft>
              <a:buClr>
                <a:schemeClr val="accent1"/>
              </a:buClr>
              <a:buFont typeface="Arial"/>
              <a:buNone/>
              <a:defRPr b="0" i="0" sz="1800" u="none" cap="none" strike="noStrike">
                <a:solidFill>
                  <a:schemeClr val="lt1"/>
                </a:solidFill>
                <a:latin typeface="Arial"/>
                <a:ea typeface="Arial"/>
                <a:cs typeface="Arial"/>
                <a:sym typeface="Arial"/>
              </a:defRPr>
            </a:lvl2pPr>
            <a:lvl3pPr indent="0" lvl="2" marL="914400" marR="0" rtl="0" algn="l">
              <a:spcBef>
                <a:spcPts val="320"/>
              </a:spcBef>
              <a:spcAft>
                <a:spcPts val="0"/>
              </a:spcAft>
              <a:buClr>
                <a:schemeClr val="lt1"/>
              </a:buClr>
              <a:buFont typeface="Times New Roman"/>
              <a:buNone/>
              <a:defRPr b="0" i="0" sz="1600" u="none" cap="none" strike="noStrike">
                <a:solidFill>
                  <a:schemeClr val="lt1"/>
                </a:solidFill>
                <a:latin typeface="Times New Roman"/>
                <a:ea typeface="Times New Roman"/>
                <a:cs typeface="Times New Roman"/>
                <a:sym typeface="Times New Roman"/>
              </a:defRPr>
            </a:lvl3pPr>
            <a:lvl4pPr indent="0" lvl="3" marL="1371600" marR="0" rtl="0" algn="l">
              <a:spcBef>
                <a:spcPts val="280"/>
              </a:spcBef>
              <a:spcAft>
                <a:spcPts val="0"/>
              </a:spcAft>
              <a:buClr>
                <a:schemeClr val="lt1"/>
              </a:buClr>
              <a:buFont typeface="Times New Roman"/>
              <a:buNone/>
              <a:defRPr b="0" i="0" sz="1400" u="none" cap="none" strike="noStrike">
                <a:solidFill>
                  <a:schemeClr val="lt1"/>
                </a:solidFill>
                <a:latin typeface="Times New Roman"/>
                <a:ea typeface="Times New Roman"/>
                <a:cs typeface="Times New Roman"/>
                <a:sym typeface="Times New Roman"/>
              </a:defRPr>
            </a:lvl4pPr>
            <a:lvl5pPr indent="0" lvl="4" marL="1828800" marR="0" rtl="0" algn="l">
              <a:spcBef>
                <a:spcPts val="280"/>
              </a:spcBef>
              <a:spcAft>
                <a:spcPts val="0"/>
              </a:spcAft>
              <a:buClr>
                <a:schemeClr val="lt1"/>
              </a:buClr>
              <a:buFont typeface="Times New Roman"/>
              <a:buNone/>
              <a:defRPr b="0" i="0" sz="1400" u="none" cap="none" strike="noStrike">
                <a:solidFill>
                  <a:schemeClr val="lt1"/>
                </a:solidFill>
                <a:latin typeface="Times New Roman"/>
                <a:ea typeface="Times New Roman"/>
                <a:cs typeface="Times New Roman"/>
                <a:sym typeface="Times New Roman"/>
              </a:defRPr>
            </a:lvl5pPr>
            <a:lvl6pPr indent="0" lvl="5" marL="2286000" marR="0" rtl="0" algn="l">
              <a:spcBef>
                <a:spcPts val="280"/>
              </a:spcBef>
              <a:spcAft>
                <a:spcPts val="0"/>
              </a:spcAft>
              <a:buClr>
                <a:schemeClr val="lt1"/>
              </a:buClr>
              <a:buFont typeface="Times New Roman"/>
              <a:buNone/>
              <a:defRPr b="0" i="0" sz="1400" u="none" cap="none" strike="noStrike">
                <a:solidFill>
                  <a:schemeClr val="lt1"/>
                </a:solidFill>
                <a:latin typeface="Times New Roman"/>
                <a:ea typeface="Times New Roman"/>
                <a:cs typeface="Times New Roman"/>
                <a:sym typeface="Times New Roman"/>
              </a:defRPr>
            </a:lvl6pPr>
            <a:lvl7pPr indent="0" lvl="6" marL="2743200" marR="0" rtl="0" algn="l">
              <a:spcBef>
                <a:spcPts val="280"/>
              </a:spcBef>
              <a:spcAft>
                <a:spcPts val="0"/>
              </a:spcAft>
              <a:buClr>
                <a:schemeClr val="lt1"/>
              </a:buClr>
              <a:buFont typeface="Times New Roman"/>
              <a:buNone/>
              <a:defRPr b="0" i="0" sz="1400" u="none" cap="none" strike="noStrike">
                <a:solidFill>
                  <a:schemeClr val="lt1"/>
                </a:solidFill>
                <a:latin typeface="Times New Roman"/>
                <a:ea typeface="Times New Roman"/>
                <a:cs typeface="Times New Roman"/>
                <a:sym typeface="Times New Roman"/>
              </a:defRPr>
            </a:lvl7pPr>
            <a:lvl8pPr indent="0" lvl="7" marL="3200400" marR="0" rtl="0" algn="l">
              <a:spcBef>
                <a:spcPts val="280"/>
              </a:spcBef>
              <a:spcAft>
                <a:spcPts val="0"/>
              </a:spcAft>
              <a:buClr>
                <a:schemeClr val="lt1"/>
              </a:buClr>
              <a:buFont typeface="Times New Roman"/>
              <a:buNone/>
              <a:defRPr b="0" i="0" sz="1400" u="none" cap="none" strike="noStrike">
                <a:solidFill>
                  <a:schemeClr val="lt1"/>
                </a:solidFill>
                <a:latin typeface="Times New Roman"/>
                <a:ea typeface="Times New Roman"/>
                <a:cs typeface="Times New Roman"/>
                <a:sym typeface="Times New Roman"/>
              </a:defRPr>
            </a:lvl8pPr>
            <a:lvl9pPr indent="0" lvl="8" marL="3657600" marR="0" rtl="0" algn="l">
              <a:spcBef>
                <a:spcPts val="280"/>
              </a:spcBef>
              <a:spcAft>
                <a:spcPts val="0"/>
              </a:spcAft>
              <a:buClr>
                <a:schemeClr val="lt1"/>
              </a:buClr>
              <a:buFont typeface="Times New Roman"/>
              <a:buNone/>
              <a:defRPr b="0" i="0" sz="1400" u="none" cap="none" strike="noStrike">
                <a:solidFill>
                  <a:schemeClr val="lt1"/>
                </a:solidFill>
                <a:latin typeface="Times New Roman"/>
                <a:ea typeface="Times New Roman"/>
                <a:cs typeface="Times New Roman"/>
                <a:sym typeface="Times New Roman"/>
              </a:defRPr>
            </a:lvl9pPr>
          </a:lstStyle>
          <a:p/>
        </p:txBody>
      </p:sp>
      <p:sp>
        <p:nvSpPr>
          <p:cNvPr id="86" name="Shape 86"/>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87" name="Shape 87"/>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88" name="Shape 88"/>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6" name="Shape 26"/>
        <p:cNvGrpSpPr/>
        <p:nvPr/>
      </p:nvGrpSpPr>
      <p:grpSpPr>
        <a:xfrm>
          <a:off x="0" y="0"/>
          <a:ext cx="0" cy="0"/>
          <a:chOff x="0" y="0"/>
          <a:chExt cx="0" cy="0"/>
        </a:xfrm>
      </p:grpSpPr>
      <p:sp>
        <p:nvSpPr>
          <p:cNvPr id="27" name="Shape 27"/>
          <p:cNvSpPr txBox="1"/>
          <p:nvPr>
            <p:ph type="title"/>
          </p:nvPr>
        </p:nvSpPr>
        <p:spPr>
          <a:xfrm>
            <a:off x="1066800" y="757237"/>
            <a:ext cx="7162799" cy="695325"/>
          </a:xfrm>
          <a:prstGeom prst="rect">
            <a:avLst/>
          </a:prstGeom>
          <a:noFill/>
          <a:ln>
            <a:noFill/>
          </a:ln>
        </p:spPr>
        <p:txBody>
          <a:bodyPr anchorCtr="1" anchor="t" bIns="91425" lIns="91425" rIns="91425" tIns="91425"/>
          <a:lstStyle>
            <a:lvl1pPr indent="0" lvl="0"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28" name="Shape 28"/>
          <p:cNvSpPr txBox="1"/>
          <p:nvPr>
            <p:ph idx="1" type="body"/>
          </p:nvPr>
        </p:nvSpPr>
        <p:spPr>
          <a:xfrm>
            <a:off x="990600" y="1524000"/>
            <a:ext cx="7162799" cy="4572000"/>
          </a:xfrm>
          <a:prstGeom prst="rect">
            <a:avLst/>
          </a:prstGeom>
          <a:noFill/>
          <a:ln>
            <a:noFill/>
          </a:ln>
        </p:spPr>
        <p:txBody>
          <a:bodyPr anchorCtr="0" anchor="t" bIns="91425" lIns="91425" rIns="91425" tIns="91425"/>
          <a:lstStyle>
            <a:lvl1pPr indent="-133350" lvl="0" marL="285750" marR="0" rtl="0" algn="l">
              <a:lnSpc>
                <a:spcPct val="90000"/>
              </a:lnSpc>
              <a:spcBef>
                <a:spcPts val="96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76200" lvl="1" marL="685800" marR="0" rtl="0" algn="l">
              <a:lnSpc>
                <a:spcPct val="90000"/>
              </a:lnSpc>
              <a:spcBef>
                <a:spcPts val="96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29" name="Shape 29"/>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30" name="Shape 30"/>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31" name="Shape 31"/>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2" name="Shape 32"/>
        <p:cNvGrpSpPr/>
        <p:nvPr/>
      </p:nvGrpSpPr>
      <p:grpSpPr>
        <a:xfrm>
          <a:off x="0" y="0"/>
          <a:ext cx="0" cy="0"/>
          <a:chOff x="0" y="0"/>
          <a:chExt cx="0" cy="0"/>
        </a:xfrm>
      </p:grpSpPr>
      <p:sp>
        <p:nvSpPr>
          <p:cNvPr id="33" name="Shape 33"/>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34" name="Shape 34"/>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35" name="Shape 35"/>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6" name="Shape 36"/>
        <p:cNvGrpSpPr/>
        <p:nvPr/>
      </p:nvGrpSpPr>
      <p:grpSpPr>
        <a:xfrm>
          <a:off x="0" y="0"/>
          <a:ext cx="0" cy="0"/>
          <a:chOff x="0" y="0"/>
          <a:chExt cx="0" cy="0"/>
        </a:xfrm>
      </p:grpSpPr>
      <p:sp>
        <p:nvSpPr>
          <p:cNvPr id="37" name="Shape 37"/>
          <p:cNvSpPr txBox="1"/>
          <p:nvPr>
            <p:ph type="title"/>
          </p:nvPr>
        </p:nvSpPr>
        <p:spPr>
          <a:xfrm rot="5400000">
            <a:off x="4655343" y="2521744"/>
            <a:ext cx="5338762" cy="1809750"/>
          </a:xfrm>
          <a:prstGeom prst="rect">
            <a:avLst/>
          </a:prstGeom>
          <a:noFill/>
          <a:ln>
            <a:noFill/>
          </a:ln>
        </p:spPr>
        <p:txBody>
          <a:bodyPr anchorCtr="1" anchor="t" bIns="91425" lIns="91425" rIns="91425" tIns="91425"/>
          <a:lstStyle>
            <a:lvl1pPr indent="0" lvl="0"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38" name="Shape 38"/>
          <p:cNvSpPr txBox="1"/>
          <p:nvPr>
            <p:ph idx="1" type="body"/>
          </p:nvPr>
        </p:nvSpPr>
        <p:spPr>
          <a:xfrm rot="5400000">
            <a:off x="959643" y="788194"/>
            <a:ext cx="5338762" cy="5276849"/>
          </a:xfrm>
          <a:prstGeom prst="rect">
            <a:avLst/>
          </a:prstGeom>
          <a:noFill/>
          <a:ln>
            <a:noFill/>
          </a:ln>
        </p:spPr>
        <p:txBody>
          <a:bodyPr anchorCtr="0" anchor="t" bIns="91425" lIns="91425" rIns="91425" tIns="91425"/>
          <a:lstStyle>
            <a:lvl1pPr indent="-133350" lvl="0" marL="285750" marR="0" rtl="0" algn="l">
              <a:lnSpc>
                <a:spcPct val="90000"/>
              </a:lnSpc>
              <a:spcBef>
                <a:spcPts val="960"/>
              </a:spcBef>
              <a:spcAft>
                <a:spcPts val="0"/>
              </a:spcAft>
              <a:buClr>
                <a:schemeClr val="accent1"/>
              </a:buClr>
              <a:buSzPct val="75000"/>
              <a:buFont typeface="Arial"/>
              <a:buChar char="●"/>
              <a:defRPr sz="3200">
                <a:solidFill>
                  <a:schemeClr val="lt1"/>
                </a:solidFill>
                <a:latin typeface="Arial"/>
                <a:ea typeface="Arial"/>
                <a:cs typeface="Arial"/>
                <a:sym typeface="Arial"/>
              </a:defRPr>
            </a:lvl1pPr>
            <a:lvl2pPr indent="-76200" lvl="1" marL="685800" marR="0" rtl="0" algn="l">
              <a:lnSpc>
                <a:spcPct val="90000"/>
              </a:lnSpc>
              <a:spcBef>
                <a:spcPts val="96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39" name="Shape 39"/>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40" name="Shape 40"/>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41" name="Shape 41"/>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2" name="Shape 42"/>
        <p:cNvGrpSpPr/>
        <p:nvPr/>
      </p:nvGrpSpPr>
      <p:grpSpPr>
        <a:xfrm>
          <a:off x="0" y="0"/>
          <a:ext cx="0" cy="0"/>
          <a:chOff x="0" y="0"/>
          <a:chExt cx="0" cy="0"/>
        </a:xfrm>
      </p:grpSpPr>
      <p:sp>
        <p:nvSpPr>
          <p:cNvPr id="43" name="Shape 43"/>
          <p:cNvSpPr txBox="1"/>
          <p:nvPr>
            <p:ph type="title"/>
          </p:nvPr>
        </p:nvSpPr>
        <p:spPr>
          <a:xfrm>
            <a:off x="1066800" y="757237"/>
            <a:ext cx="7162799" cy="695325"/>
          </a:xfrm>
          <a:prstGeom prst="rect">
            <a:avLst/>
          </a:prstGeom>
          <a:noFill/>
          <a:ln>
            <a:noFill/>
          </a:ln>
        </p:spPr>
        <p:txBody>
          <a:bodyPr anchorCtr="1" anchor="t" bIns="91425" lIns="91425" rIns="91425" tIns="91425"/>
          <a:lstStyle>
            <a:lvl1pPr indent="0" lvl="0"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44" name="Shape 44"/>
          <p:cNvSpPr txBox="1"/>
          <p:nvPr>
            <p:ph idx="1" type="body"/>
          </p:nvPr>
        </p:nvSpPr>
        <p:spPr>
          <a:xfrm rot="5400000">
            <a:off x="2286000" y="228600"/>
            <a:ext cx="4572000" cy="7162799"/>
          </a:xfrm>
          <a:prstGeom prst="rect">
            <a:avLst/>
          </a:prstGeom>
          <a:noFill/>
          <a:ln>
            <a:noFill/>
          </a:ln>
        </p:spPr>
        <p:txBody>
          <a:bodyPr anchorCtr="0" anchor="t" bIns="91425" lIns="91425" rIns="91425" tIns="91425"/>
          <a:lstStyle>
            <a:lvl1pPr indent="-133350" lvl="0" marL="285750" marR="0" rtl="0" algn="l">
              <a:lnSpc>
                <a:spcPct val="90000"/>
              </a:lnSpc>
              <a:spcBef>
                <a:spcPts val="960"/>
              </a:spcBef>
              <a:spcAft>
                <a:spcPts val="0"/>
              </a:spcAft>
              <a:buClr>
                <a:schemeClr val="accent1"/>
              </a:buClr>
              <a:buSzPct val="75000"/>
              <a:buFont typeface="Arial"/>
              <a:buChar char="●"/>
              <a:defRPr sz="3200">
                <a:solidFill>
                  <a:schemeClr val="lt1"/>
                </a:solidFill>
                <a:latin typeface="Arial"/>
                <a:ea typeface="Arial"/>
                <a:cs typeface="Arial"/>
                <a:sym typeface="Arial"/>
              </a:defRPr>
            </a:lvl1pPr>
            <a:lvl2pPr indent="-76200" lvl="1" marL="685800" marR="0" rtl="0" algn="l">
              <a:lnSpc>
                <a:spcPct val="90000"/>
              </a:lnSpc>
              <a:spcBef>
                <a:spcPts val="96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45" name="Shape 45"/>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46" name="Shape 46"/>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47" name="Shape 47"/>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8" name="Shape 48"/>
        <p:cNvGrpSpPr/>
        <p:nvPr/>
      </p:nvGrpSpPr>
      <p:grpSpPr>
        <a:xfrm>
          <a:off x="0" y="0"/>
          <a:ext cx="0" cy="0"/>
          <a:chOff x="0" y="0"/>
          <a:chExt cx="0" cy="0"/>
        </a:xfrm>
      </p:grpSpPr>
      <p:sp>
        <p:nvSpPr>
          <p:cNvPr id="49" name="Shape 49"/>
          <p:cNvSpPr txBox="1"/>
          <p:nvPr>
            <p:ph type="title"/>
          </p:nvPr>
        </p:nvSpPr>
        <p:spPr>
          <a:xfrm>
            <a:off x="1792288" y="4800600"/>
            <a:ext cx="5486399" cy="566737"/>
          </a:xfrm>
          <a:prstGeom prst="rect">
            <a:avLst/>
          </a:prstGeom>
          <a:noFill/>
          <a:ln>
            <a:noFill/>
          </a:ln>
        </p:spPr>
        <p:txBody>
          <a:bodyPr anchorCtr="1" anchor="b" bIns="91425" lIns="91425" rIns="91425" tIns="91425"/>
          <a:lstStyle>
            <a:lvl1pPr indent="0" lvl="0" marL="0" marR="0" rtl="0" algn="l">
              <a:lnSpc>
                <a:spcPct val="90000"/>
              </a:lnSpc>
              <a:spcBef>
                <a:spcPts val="0"/>
              </a:spcBef>
              <a:spcAft>
                <a:spcPts val="0"/>
              </a:spcAft>
              <a:buNone/>
              <a:defRPr b="1" i="0" sz="2000" u="none" cap="none" strike="noStrike">
                <a:solidFill>
                  <a:schemeClr val="lt2"/>
                </a:solidFill>
                <a:latin typeface="Arial"/>
                <a:ea typeface="Arial"/>
                <a:cs typeface="Arial"/>
                <a:sym typeface="Arial"/>
              </a:defRPr>
            </a:lvl1pPr>
            <a:lvl2pPr indent="0" lvl="1"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50" name="Shape 50"/>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lnSpc>
                <a:spcPct val="90000"/>
              </a:lnSpc>
              <a:spcBef>
                <a:spcPts val="960"/>
              </a:spcBef>
              <a:spcAft>
                <a:spcPts val="0"/>
              </a:spcAft>
              <a:buClr>
                <a:schemeClr val="accent1"/>
              </a:buClr>
              <a:buFont typeface="Arial"/>
              <a:buNone/>
              <a:defRPr sz="3200">
                <a:solidFill>
                  <a:schemeClr val="lt1"/>
                </a:solidFill>
                <a:latin typeface="Arial"/>
                <a:ea typeface="Arial"/>
                <a:cs typeface="Arial"/>
                <a:sym typeface="Arial"/>
              </a:defRPr>
            </a:lvl1pPr>
            <a:lvl2pPr indent="0" lvl="1" marL="457200" marR="0" rtl="0" algn="l">
              <a:lnSpc>
                <a:spcPct val="90000"/>
              </a:lnSpc>
              <a:spcBef>
                <a:spcPts val="840"/>
              </a:spcBef>
              <a:spcAft>
                <a:spcPts val="0"/>
              </a:spcAft>
              <a:buClr>
                <a:schemeClr val="accent1"/>
              </a:buClr>
              <a:buFont typeface="Arial"/>
              <a:buNone/>
              <a:defRPr b="0" i="0" sz="2800" u="none" cap="none" strike="noStrike">
                <a:solidFill>
                  <a:schemeClr val="lt1"/>
                </a:solidFill>
                <a:latin typeface="Arial"/>
                <a:ea typeface="Arial"/>
                <a:cs typeface="Arial"/>
                <a:sym typeface="Arial"/>
              </a:defRPr>
            </a:lvl2pPr>
            <a:lvl3pPr indent="0" lvl="2" marL="914400" marR="0" rtl="0" algn="l">
              <a:spcBef>
                <a:spcPts val="480"/>
              </a:spcBef>
              <a:spcAft>
                <a:spcPts val="0"/>
              </a:spcAft>
              <a:buClr>
                <a:schemeClr val="lt1"/>
              </a:buClr>
              <a:buFont typeface="Times New Roman"/>
              <a:buNone/>
              <a:defRPr b="0" i="0" sz="2400" u="none" cap="none" strike="noStrike">
                <a:solidFill>
                  <a:schemeClr val="lt1"/>
                </a:solidFill>
                <a:latin typeface="Times New Roman"/>
                <a:ea typeface="Times New Roman"/>
                <a:cs typeface="Times New Roman"/>
                <a:sym typeface="Times New Roman"/>
              </a:defRPr>
            </a:lvl3pPr>
            <a:lvl4pPr indent="0" lvl="3" marL="1371600" marR="0" rtl="0" algn="l">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4pPr>
            <a:lvl5pPr indent="0" lvl="4" marL="1828800" marR="0" rtl="0" algn="l">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5pPr>
            <a:lvl6pPr indent="0" lvl="5" marL="2286000" marR="0" rtl="0" algn="l">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6pPr>
            <a:lvl7pPr indent="0" lvl="6" marL="2743200" marR="0" rtl="0" algn="l">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7pPr>
            <a:lvl8pPr indent="0" lvl="7" marL="3200400" marR="0" rtl="0" algn="l">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8pPr>
            <a:lvl9pPr indent="0" lvl="8" marL="3657600" marR="0" rtl="0" algn="l">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9pPr>
          </a:lstStyle>
          <a:p/>
        </p:txBody>
      </p:sp>
      <p:sp>
        <p:nvSpPr>
          <p:cNvPr id="51" name="Shape 51"/>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lnSpc>
                <a:spcPct val="90000"/>
              </a:lnSpc>
              <a:spcBef>
                <a:spcPts val="420"/>
              </a:spcBef>
              <a:spcAft>
                <a:spcPts val="0"/>
              </a:spcAft>
              <a:buClr>
                <a:schemeClr val="accent1"/>
              </a:buClr>
              <a:buFont typeface="Arial"/>
              <a:buNone/>
              <a:defRPr sz="1400">
                <a:solidFill>
                  <a:schemeClr val="lt1"/>
                </a:solidFill>
                <a:latin typeface="Arial"/>
                <a:ea typeface="Arial"/>
                <a:cs typeface="Arial"/>
                <a:sym typeface="Arial"/>
              </a:defRPr>
            </a:lvl1pPr>
            <a:lvl2pPr indent="0" lvl="1" marL="457200" marR="0" rtl="0" algn="l">
              <a:lnSpc>
                <a:spcPct val="90000"/>
              </a:lnSpc>
              <a:spcBef>
                <a:spcPts val="360"/>
              </a:spcBef>
              <a:spcAft>
                <a:spcPts val="0"/>
              </a:spcAft>
              <a:buClr>
                <a:schemeClr val="accent1"/>
              </a:buClr>
              <a:buFont typeface="Arial"/>
              <a:buNone/>
              <a:defRPr b="0" i="0" sz="1200" u="none" cap="none" strike="noStrike">
                <a:solidFill>
                  <a:schemeClr val="lt1"/>
                </a:solidFill>
                <a:latin typeface="Arial"/>
                <a:ea typeface="Arial"/>
                <a:cs typeface="Arial"/>
                <a:sym typeface="Arial"/>
              </a:defRPr>
            </a:lvl2pPr>
            <a:lvl3pPr indent="0" lvl="2" marL="914400" marR="0" rtl="0" algn="l">
              <a:spcBef>
                <a:spcPts val="200"/>
              </a:spcBef>
              <a:spcAft>
                <a:spcPts val="0"/>
              </a:spcAft>
              <a:buClr>
                <a:schemeClr val="lt1"/>
              </a:buClr>
              <a:buFont typeface="Times New Roman"/>
              <a:buNone/>
              <a:defRPr b="0" i="0" sz="1000" u="none" cap="none" strike="noStrike">
                <a:solidFill>
                  <a:schemeClr val="lt1"/>
                </a:solidFill>
                <a:latin typeface="Times New Roman"/>
                <a:ea typeface="Times New Roman"/>
                <a:cs typeface="Times New Roman"/>
                <a:sym typeface="Times New Roman"/>
              </a:defRPr>
            </a:lvl3pPr>
            <a:lvl4pPr indent="0" lvl="3" marL="13716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4pPr>
            <a:lvl5pPr indent="0" lvl="4" marL="18288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5pPr>
            <a:lvl6pPr indent="0" lvl="5" marL="22860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6pPr>
            <a:lvl7pPr indent="0" lvl="6" marL="27432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7pPr>
            <a:lvl8pPr indent="0" lvl="7" marL="32004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8pPr>
            <a:lvl9pPr indent="0" lvl="8" marL="36576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9pPr>
          </a:lstStyle>
          <a:p/>
        </p:txBody>
      </p:sp>
      <p:sp>
        <p:nvSpPr>
          <p:cNvPr id="52" name="Shape 52"/>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53" name="Shape 53"/>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54" name="Shape 54"/>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5" name="Shape 55"/>
        <p:cNvGrpSpPr/>
        <p:nvPr/>
      </p:nvGrpSpPr>
      <p:grpSpPr>
        <a:xfrm>
          <a:off x="0" y="0"/>
          <a:ext cx="0" cy="0"/>
          <a:chOff x="0" y="0"/>
          <a:chExt cx="0" cy="0"/>
        </a:xfrm>
      </p:grpSpPr>
      <p:sp>
        <p:nvSpPr>
          <p:cNvPr id="56" name="Shape 56"/>
          <p:cNvSpPr txBox="1"/>
          <p:nvPr>
            <p:ph type="title"/>
          </p:nvPr>
        </p:nvSpPr>
        <p:spPr>
          <a:xfrm>
            <a:off x="457200" y="273050"/>
            <a:ext cx="3008313" cy="1162049"/>
          </a:xfrm>
          <a:prstGeom prst="rect">
            <a:avLst/>
          </a:prstGeom>
          <a:noFill/>
          <a:ln>
            <a:noFill/>
          </a:ln>
        </p:spPr>
        <p:txBody>
          <a:bodyPr anchorCtr="1" anchor="b" bIns="91425" lIns="91425" rIns="91425" tIns="91425"/>
          <a:lstStyle>
            <a:lvl1pPr indent="0" lvl="0" marL="0" marR="0" rtl="0" algn="l">
              <a:lnSpc>
                <a:spcPct val="90000"/>
              </a:lnSpc>
              <a:spcBef>
                <a:spcPts val="0"/>
              </a:spcBef>
              <a:spcAft>
                <a:spcPts val="0"/>
              </a:spcAft>
              <a:buNone/>
              <a:defRPr b="1" i="0" sz="2000" u="none" cap="none" strike="noStrike">
                <a:solidFill>
                  <a:schemeClr val="lt2"/>
                </a:solidFill>
                <a:latin typeface="Arial"/>
                <a:ea typeface="Arial"/>
                <a:cs typeface="Arial"/>
                <a:sym typeface="Arial"/>
              </a:defRPr>
            </a:lvl1pPr>
            <a:lvl2pPr indent="0" lvl="1"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57" name="Shape 57"/>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3350" lvl="0" marL="285750" marR="0" rtl="0" algn="l">
              <a:lnSpc>
                <a:spcPct val="90000"/>
              </a:lnSpc>
              <a:spcBef>
                <a:spcPts val="960"/>
              </a:spcBef>
              <a:spcAft>
                <a:spcPts val="0"/>
              </a:spcAft>
              <a:buClr>
                <a:schemeClr val="accent1"/>
              </a:buClr>
              <a:buSzPct val="75000"/>
              <a:buFont typeface="Arial"/>
              <a:buChar char="●"/>
              <a:defRPr sz="3200">
                <a:solidFill>
                  <a:schemeClr val="lt1"/>
                </a:solidFill>
                <a:latin typeface="Arial"/>
                <a:ea typeface="Arial"/>
                <a:cs typeface="Arial"/>
                <a:sym typeface="Arial"/>
              </a:defRPr>
            </a:lvl1pPr>
            <a:lvl2pPr indent="-95250" lvl="1" marL="685800" marR="0" rtl="0" algn="l">
              <a:lnSpc>
                <a:spcPct val="90000"/>
              </a:lnSpc>
              <a:spcBef>
                <a:spcPts val="840"/>
              </a:spcBef>
              <a:spcAft>
                <a:spcPts val="0"/>
              </a:spcAft>
              <a:buClr>
                <a:schemeClr val="accent1"/>
              </a:buClr>
              <a:buSzPct val="75000"/>
              <a:buFont typeface="Arial"/>
              <a:buChar char="–"/>
              <a:defRPr b="0" i="0" sz="28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58" name="Shape 58"/>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lnSpc>
                <a:spcPct val="90000"/>
              </a:lnSpc>
              <a:spcBef>
                <a:spcPts val="420"/>
              </a:spcBef>
              <a:spcAft>
                <a:spcPts val="0"/>
              </a:spcAft>
              <a:buClr>
                <a:schemeClr val="accent1"/>
              </a:buClr>
              <a:buFont typeface="Arial"/>
              <a:buNone/>
              <a:defRPr sz="1400">
                <a:solidFill>
                  <a:schemeClr val="lt1"/>
                </a:solidFill>
                <a:latin typeface="Arial"/>
                <a:ea typeface="Arial"/>
                <a:cs typeface="Arial"/>
                <a:sym typeface="Arial"/>
              </a:defRPr>
            </a:lvl1pPr>
            <a:lvl2pPr indent="0" lvl="1" marL="457200" marR="0" rtl="0" algn="l">
              <a:lnSpc>
                <a:spcPct val="90000"/>
              </a:lnSpc>
              <a:spcBef>
                <a:spcPts val="360"/>
              </a:spcBef>
              <a:spcAft>
                <a:spcPts val="0"/>
              </a:spcAft>
              <a:buClr>
                <a:schemeClr val="accent1"/>
              </a:buClr>
              <a:buFont typeface="Arial"/>
              <a:buNone/>
              <a:defRPr b="0" i="0" sz="1200" u="none" cap="none" strike="noStrike">
                <a:solidFill>
                  <a:schemeClr val="lt1"/>
                </a:solidFill>
                <a:latin typeface="Arial"/>
                <a:ea typeface="Arial"/>
                <a:cs typeface="Arial"/>
                <a:sym typeface="Arial"/>
              </a:defRPr>
            </a:lvl2pPr>
            <a:lvl3pPr indent="0" lvl="2" marL="914400" marR="0" rtl="0" algn="l">
              <a:spcBef>
                <a:spcPts val="200"/>
              </a:spcBef>
              <a:spcAft>
                <a:spcPts val="0"/>
              </a:spcAft>
              <a:buClr>
                <a:schemeClr val="lt1"/>
              </a:buClr>
              <a:buFont typeface="Times New Roman"/>
              <a:buNone/>
              <a:defRPr b="0" i="0" sz="1000" u="none" cap="none" strike="noStrike">
                <a:solidFill>
                  <a:schemeClr val="lt1"/>
                </a:solidFill>
                <a:latin typeface="Times New Roman"/>
                <a:ea typeface="Times New Roman"/>
                <a:cs typeface="Times New Roman"/>
                <a:sym typeface="Times New Roman"/>
              </a:defRPr>
            </a:lvl3pPr>
            <a:lvl4pPr indent="0" lvl="3" marL="13716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4pPr>
            <a:lvl5pPr indent="0" lvl="4" marL="18288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5pPr>
            <a:lvl6pPr indent="0" lvl="5" marL="22860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6pPr>
            <a:lvl7pPr indent="0" lvl="6" marL="27432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7pPr>
            <a:lvl8pPr indent="0" lvl="7" marL="32004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8pPr>
            <a:lvl9pPr indent="0" lvl="8" marL="36576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9pPr>
          </a:lstStyle>
          <a:p/>
        </p:txBody>
      </p:sp>
      <p:sp>
        <p:nvSpPr>
          <p:cNvPr id="59" name="Shape 59"/>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60" name="Shape 60"/>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61" name="Shape 61"/>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2" name="Shape 62"/>
        <p:cNvGrpSpPr/>
        <p:nvPr/>
      </p:nvGrpSpPr>
      <p:grpSpPr>
        <a:xfrm>
          <a:off x="0" y="0"/>
          <a:ext cx="0" cy="0"/>
          <a:chOff x="0" y="0"/>
          <a:chExt cx="0" cy="0"/>
        </a:xfrm>
      </p:grpSpPr>
      <p:sp>
        <p:nvSpPr>
          <p:cNvPr id="63" name="Shape 63"/>
          <p:cNvSpPr txBox="1"/>
          <p:nvPr>
            <p:ph type="title"/>
          </p:nvPr>
        </p:nvSpPr>
        <p:spPr>
          <a:xfrm>
            <a:off x="1066800" y="757237"/>
            <a:ext cx="7162799" cy="695325"/>
          </a:xfrm>
          <a:prstGeom prst="rect">
            <a:avLst/>
          </a:prstGeom>
          <a:noFill/>
          <a:ln>
            <a:noFill/>
          </a:ln>
        </p:spPr>
        <p:txBody>
          <a:bodyPr anchorCtr="1" anchor="t" bIns="91425" lIns="91425" rIns="91425" tIns="91425"/>
          <a:lstStyle>
            <a:lvl1pPr indent="0" lvl="0"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64" name="Shape 64"/>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65" name="Shape 65"/>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66" name="Shape 66"/>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7" name="Shape 67"/>
        <p:cNvGrpSpPr/>
        <p:nvPr/>
      </p:nvGrpSpPr>
      <p:grpSpPr>
        <a:xfrm>
          <a:off x="0" y="0"/>
          <a:ext cx="0" cy="0"/>
          <a:chOff x="0" y="0"/>
          <a:chExt cx="0" cy="0"/>
        </a:xfrm>
      </p:grpSpPr>
      <p:sp>
        <p:nvSpPr>
          <p:cNvPr id="68" name="Shape 68"/>
          <p:cNvSpPr txBox="1"/>
          <p:nvPr>
            <p:ph type="title"/>
          </p:nvPr>
        </p:nvSpPr>
        <p:spPr>
          <a:xfrm>
            <a:off x="457200" y="274637"/>
            <a:ext cx="8229600" cy="1143000"/>
          </a:xfrm>
          <a:prstGeom prst="rect">
            <a:avLst/>
          </a:prstGeom>
          <a:noFill/>
          <a:ln>
            <a:noFill/>
          </a:ln>
        </p:spPr>
        <p:txBody>
          <a:bodyPr anchorCtr="1" anchor="t" bIns="91425" lIns="91425" rIns="91425" tIns="91425"/>
          <a:lstStyle>
            <a:lvl1pPr indent="0" lvl="0"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69" name="Shape 69"/>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lnSpc>
                <a:spcPct val="90000"/>
              </a:lnSpc>
              <a:spcBef>
                <a:spcPts val="720"/>
              </a:spcBef>
              <a:spcAft>
                <a:spcPts val="0"/>
              </a:spcAft>
              <a:buClr>
                <a:schemeClr val="accent1"/>
              </a:buClr>
              <a:buFont typeface="Arial"/>
              <a:buNone/>
              <a:defRPr b="1" sz="2400">
                <a:solidFill>
                  <a:schemeClr val="lt1"/>
                </a:solidFill>
                <a:latin typeface="Arial"/>
                <a:ea typeface="Arial"/>
                <a:cs typeface="Arial"/>
                <a:sym typeface="Arial"/>
              </a:defRPr>
            </a:lvl1pPr>
            <a:lvl2pPr indent="0" lvl="1" marL="457200" marR="0" rtl="0" algn="l">
              <a:lnSpc>
                <a:spcPct val="90000"/>
              </a:lnSpc>
              <a:spcBef>
                <a:spcPts val="600"/>
              </a:spcBef>
              <a:spcAft>
                <a:spcPts val="0"/>
              </a:spcAft>
              <a:buClr>
                <a:schemeClr val="accent1"/>
              </a:buClr>
              <a:buFont typeface="Arial"/>
              <a:buNone/>
              <a:defRPr b="1" i="0" sz="2000" u="none" cap="none" strike="noStrike">
                <a:solidFill>
                  <a:schemeClr val="lt1"/>
                </a:solidFill>
                <a:latin typeface="Arial"/>
                <a:ea typeface="Arial"/>
                <a:cs typeface="Arial"/>
                <a:sym typeface="Arial"/>
              </a:defRPr>
            </a:lvl2pPr>
            <a:lvl3pPr indent="0" lvl="2" marL="914400" marR="0" rtl="0" algn="l">
              <a:spcBef>
                <a:spcPts val="360"/>
              </a:spcBef>
              <a:spcAft>
                <a:spcPts val="0"/>
              </a:spcAft>
              <a:buClr>
                <a:schemeClr val="lt1"/>
              </a:buClr>
              <a:buFont typeface="Times New Roman"/>
              <a:buNone/>
              <a:defRPr b="1"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4pPr>
            <a:lvl5pPr indent="0" lvl="4" marL="18288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5pPr>
            <a:lvl6pPr indent="0" lvl="5" marL="22860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6pPr>
            <a:lvl7pPr indent="0" lvl="6" marL="27432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7pPr>
            <a:lvl8pPr indent="0" lvl="7" marL="32004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8pPr>
            <a:lvl9pPr indent="0" lvl="8" marL="36576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9pPr>
          </a:lstStyle>
          <a:p/>
        </p:txBody>
      </p:sp>
      <p:sp>
        <p:nvSpPr>
          <p:cNvPr id="70" name="Shape 70"/>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71450" lvl="0" marL="285750" marR="0" rtl="0" algn="l">
              <a:lnSpc>
                <a:spcPct val="90000"/>
              </a:lnSpc>
              <a:spcBef>
                <a:spcPts val="720"/>
              </a:spcBef>
              <a:spcAft>
                <a:spcPts val="0"/>
              </a:spcAft>
              <a:buClr>
                <a:schemeClr val="accent1"/>
              </a:buClr>
              <a:buSzPct val="75000"/>
              <a:buFont typeface="Arial"/>
              <a:buChar char="●"/>
              <a:defRPr sz="2400">
                <a:solidFill>
                  <a:schemeClr val="lt1"/>
                </a:solidFill>
                <a:latin typeface="Arial"/>
                <a:ea typeface="Arial"/>
                <a:cs typeface="Arial"/>
                <a:sym typeface="Arial"/>
              </a:defRPr>
            </a:lvl1pPr>
            <a:lvl2pPr indent="-133350" lvl="1" marL="685800" marR="0" rtl="0" algn="l">
              <a:lnSpc>
                <a:spcPct val="90000"/>
              </a:lnSpc>
              <a:spcBef>
                <a:spcPts val="600"/>
              </a:spcBef>
              <a:spcAft>
                <a:spcPts val="0"/>
              </a:spcAft>
              <a:buClr>
                <a:schemeClr val="accent1"/>
              </a:buClr>
              <a:buSzPct val="75000"/>
              <a:buFont typeface="Arial"/>
              <a:buChar char="–"/>
              <a:defRPr b="0" i="0" sz="2000" u="none" cap="none" strike="noStrike">
                <a:solidFill>
                  <a:schemeClr val="lt1"/>
                </a:solidFill>
                <a:latin typeface="Arial"/>
                <a:ea typeface="Arial"/>
                <a:cs typeface="Arial"/>
                <a:sym typeface="Arial"/>
              </a:defRPr>
            </a:lvl2pPr>
            <a:lvl3pPr indent="-114300" lvl="2" marL="11430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9pPr>
          </a:lstStyle>
          <a:p/>
        </p:txBody>
      </p:sp>
      <p:sp>
        <p:nvSpPr>
          <p:cNvPr id="71" name="Shape 71"/>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lnSpc>
                <a:spcPct val="90000"/>
              </a:lnSpc>
              <a:spcBef>
                <a:spcPts val="720"/>
              </a:spcBef>
              <a:spcAft>
                <a:spcPts val="0"/>
              </a:spcAft>
              <a:buClr>
                <a:schemeClr val="accent1"/>
              </a:buClr>
              <a:buFont typeface="Arial"/>
              <a:buNone/>
              <a:defRPr b="1" sz="2400">
                <a:solidFill>
                  <a:schemeClr val="lt1"/>
                </a:solidFill>
                <a:latin typeface="Arial"/>
                <a:ea typeface="Arial"/>
                <a:cs typeface="Arial"/>
                <a:sym typeface="Arial"/>
              </a:defRPr>
            </a:lvl1pPr>
            <a:lvl2pPr indent="0" lvl="1" marL="457200" marR="0" rtl="0" algn="l">
              <a:lnSpc>
                <a:spcPct val="90000"/>
              </a:lnSpc>
              <a:spcBef>
                <a:spcPts val="600"/>
              </a:spcBef>
              <a:spcAft>
                <a:spcPts val="0"/>
              </a:spcAft>
              <a:buClr>
                <a:schemeClr val="accent1"/>
              </a:buClr>
              <a:buFont typeface="Arial"/>
              <a:buNone/>
              <a:defRPr b="1" i="0" sz="2000" u="none" cap="none" strike="noStrike">
                <a:solidFill>
                  <a:schemeClr val="lt1"/>
                </a:solidFill>
                <a:latin typeface="Arial"/>
                <a:ea typeface="Arial"/>
                <a:cs typeface="Arial"/>
                <a:sym typeface="Arial"/>
              </a:defRPr>
            </a:lvl2pPr>
            <a:lvl3pPr indent="0" lvl="2" marL="914400" marR="0" rtl="0" algn="l">
              <a:spcBef>
                <a:spcPts val="360"/>
              </a:spcBef>
              <a:spcAft>
                <a:spcPts val="0"/>
              </a:spcAft>
              <a:buClr>
                <a:schemeClr val="lt1"/>
              </a:buClr>
              <a:buFont typeface="Times New Roman"/>
              <a:buNone/>
              <a:defRPr b="1"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4pPr>
            <a:lvl5pPr indent="0" lvl="4" marL="18288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5pPr>
            <a:lvl6pPr indent="0" lvl="5" marL="22860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6pPr>
            <a:lvl7pPr indent="0" lvl="6" marL="27432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7pPr>
            <a:lvl8pPr indent="0" lvl="7" marL="32004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8pPr>
            <a:lvl9pPr indent="0" lvl="8" marL="36576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9pPr>
          </a:lstStyle>
          <a:p/>
        </p:txBody>
      </p:sp>
      <p:sp>
        <p:nvSpPr>
          <p:cNvPr id="72" name="Shape 72"/>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71450" lvl="0" marL="285750" marR="0" rtl="0" algn="l">
              <a:lnSpc>
                <a:spcPct val="90000"/>
              </a:lnSpc>
              <a:spcBef>
                <a:spcPts val="720"/>
              </a:spcBef>
              <a:spcAft>
                <a:spcPts val="0"/>
              </a:spcAft>
              <a:buClr>
                <a:schemeClr val="accent1"/>
              </a:buClr>
              <a:buSzPct val="75000"/>
              <a:buFont typeface="Arial"/>
              <a:buChar char="●"/>
              <a:defRPr sz="2400">
                <a:solidFill>
                  <a:schemeClr val="lt1"/>
                </a:solidFill>
                <a:latin typeface="Arial"/>
                <a:ea typeface="Arial"/>
                <a:cs typeface="Arial"/>
                <a:sym typeface="Arial"/>
              </a:defRPr>
            </a:lvl1pPr>
            <a:lvl2pPr indent="-133350" lvl="1" marL="685800" marR="0" rtl="0" algn="l">
              <a:lnSpc>
                <a:spcPct val="90000"/>
              </a:lnSpc>
              <a:spcBef>
                <a:spcPts val="600"/>
              </a:spcBef>
              <a:spcAft>
                <a:spcPts val="0"/>
              </a:spcAft>
              <a:buClr>
                <a:schemeClr val="accent1"/>
              </a:buClr>
              <a:buSzPct val="75000"/>
              <a:buFont typeface="Arial"/>
              <a:buChar char="–"/>
              <a:defRPr b="0" i="0" sz="2000" u="none" cap="none" strike="noStrike">
                <a:solidFill>
                  <a:schemeClr val="lt1"/>
                </a:solidFill>
                <a:latin typeface="Arial"/>
                <a:ea typeface="Arial"/>
                <a:cs typeface="Arial"/>
                <a:sym typeface="Arial"/>
              </a:defRPr>
            </a:lvl2pPr>
            <a:lvl3pPr indent="-114300" lvl="2" marL="11430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9pPr>
          </a:lstStyle>
          <a:p/>
        </p:txBody>
      </p:sp>
      <p:sp>
        <p:nvSpPr>
          <p:cNvPr id="73" name="Shape 73"/>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74" name="Shape 74"/>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75" name="Shape 75"/>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9" name="Shape 9"/>
        <p:cNvGrpSpPr/>
        <p:nvPr/>
      </p:nvGrpSpPr>
      <p:grpSpPr>
        <a:xfrm>
          <a:off x="0" y="0"/>
          <a:ext cx="0" cy="0"/>
          <a:chOff x="0" y="0"/>
          <a:chExt cx="0" cy="0"/>
        </a:xfrm>
      </p:grpSpPr>
      <p:sp>
        <p:nvSpPr>
          <p:cNvPr id="10" name="Shape 10"/>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1" name="Shape 11"/>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2" name="Shape 12"/>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cap="none" strike="noStrike">
                <a:solidFill>
                  <a:schemeClr val="lt1"/>
                </a:solidFill>
                <a:latin typeface="Times New Roman"/>
                <a:ea typeface="Times New Roman"/>
                <a:cs typeface="Times New Roman"/>
                <a:sym typeface="Times New Roman"/>
              </a:rPr>
              <a:t>‹#›</a:t>
            </a:fld>
          </a:p>
        </p:txBody>
      </p:sp>
      <p:grpSp>
        <p:nvGrpSpPr>
          <p:cNvPr id="13" name="Shape 13"/>
          <p:cNvGrpSpPr/>
          <p:nvPr/>
        </p:nvGrpSpPr>
        <p:grpSpPr>
          <a:xfrm>
            <a:off x="158750" y="139700"/>
            <a:ext cx="8826499" cy="6578599"/>
            <a:chOff x="158750" y="139700"/>
            <a:chExt cx="8826499" cy="6578599"/>
          </a:xfrm>
        </p:grpSpPr>
        <p:sp>
          <p:nvSpPr>
            <p:cNvPr id="14" name="Shape 14"/>
            <p:cNvSpPr txBox="1"/>
            <p:nvPr/>
          </p:nvSpPr>
          <p:spPr>
            <a:xfrm>
              <a:off x="158750" y="139700"/>
              <a:ext cx="8826499" cy="6578599"/>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 name="Shape 15"/>
            <p:cNvSpPr txBox="1"/>
            <p:nvPr/>
          </p:nvSpPr>
          <p:spPr>
            <a:xfrm>
              <a:off x="336550" y="292100"/>
              <a:ext cx="8470900" cy="6273799"/>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 name="Shape 16"/>
            <p:cNvSpPr txBox="1"/>
            <p:nvPr/>
          </p:nvSpPr>
          <p:spPr>
            <a:xfrm>
              <a:off x="379412" y="347662"/>
              <a:ext cx="8385174" cy="6164262"/>
            </a:xfrm>
            <a:prstGeom prst="rect">
              <a:avLst/>
            </a:prstGeom>
            <a:gradFill>
              <a:gsLst>
                <a:gs pos="0">
                  <a:srgbClr val="4C67BC"/>
                </a:gs>
                <a:gs pos="50000">
                  <a:srgbClr val="00279F"/>
                </a:gs>
                <a:gs pos="100000">
                  <a:srgbClr val="4C67BC"/>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 name="Shape 17"/>
            <p:cNvSpPr txBox="1"/>
            <p:nvPr/>
          </p:nvSpPr>
          <p:spPr>
            <a:xfrm>
              <a:off x="514350" y="520700"/>
              <a:ext cx="8115300" cy="5816599"/>
            </a:xfrm>
            <a:prstGeom prst="rect">
              <a:avLst/>
            </a:prstGeom>
            <a:gradFill>
              <a:gsLst>
                <a:gs pos="0">
                  <a:srgbClr val="000C2F"/>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8" name="Shape 18"/>
          <p:cNvSpPr txBox="1"/>
          <p:nvPr>
            <p:ph type="title"/>
          </p:nvPr>
        </p:nvSpPr>
        <p:spPr>
          <a:xfrm>
            <a:off x="1066800" y="757237"/>
            <a:ext cx="7162799" cy="695325"/>
          </a:xfrm>
          <a:prstGeom prst="rect">
            <a:avLst/>
          </a:prstGeom>
          <a:noFill/>
          <a:ln>
            <a:noFill/>
          </a:ln>
        </p:spPr>
        <p:txBody>
          <a:bodyPr anchorCtr="1" anchor="t" bIns="91425" lIns="91425" rIns="91425" tIns="91425"/>
          <a:lstStyle>
            <a:lvl1pPr indent="0" lvl="0"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lnSpc>
                <a:spcPct val="90000"/>
              </a:lnSpc>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19" name="Shape 19"/>
          <p:cNvSpPr txBox="1"/>
          <p:nvPr>
            <p:ph idx="1" type="body"/>
          </p:nvPr>
        </p:nvSpPr>
        <p:spPr>
          <a:xfrm>
            <a:off x="990600" y="1524000"/>
            <a:ext cx="7162799" cy="4572000"/>
          </a:xfrm>
          <a:prstGeom prst="rect">
            <a:avLst/>
          </a:prstGeom>
          <a:noFill/>
          <a:ln>
            <a:noFill/>
          </a:ln>
        </p:spPr>
        <p:txBody>
          <a:bodyPr anchorCtr="0" anchor="t" bIns="91425" lIns="91425" rIns="91425" tIns="91425"/>
          <a:lstStyle>
            <a:lvl1pPr indent="-133350" lvl="0" marL="285750" marR="0" rtl="0" algn="l">
              <a:lnSpc>
                <a:spcPct val="90000"/>
              </a:lnSpc>
              <a:spcBef>
                <a:spcPts val="96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76200" lvl="1" marL="685800" marR="0" rtl="0" algn="l">
              <a:lnSpc>
                <a:spcPct val="90000"/>
              </a:lnSpc>
              <a:spcBef>
                <a:spcPts val="96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8.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23.jpg"/><Relationship Id="rId4" Type="http://schemas.openxmlformats.org/officeDocument/2006/relationships/image" Target="../media/image2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3.jpg"/><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2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2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29.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29.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9.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5.png"/><Relationship Id="rId4" Type="http://schemas.openxmlformats.org/officeDocument/2006/relationships/image" Target="../media/image06.jpg"/><Relationship Id="rId5" Type="http://schemas.openxmlformats.org/officeDocument/2006/relationships/image" Target="../media/image08.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04.jpg"/><Relationship Id="rId5" Type="http://schemas.openxmlformats.org/officeDocument/2006/relationships/image" Target="../media/image07.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idx="1" type="subTitle"/>
          </p:nvPr>
        </p:nvSpPr>
        <p:spPr>
          <a:xfrm>
            <a:off x="1371600" y="1219200"/>
            <a:ext cx="6476999" cy="2666999"/>
          </a:xfrm>
          <a:prstGeom prst="rect">
            <a:avLst/>
          </a:prstGeom>
          <a:noFill/>
          <a:ln>
            <a:noFill/>
          </a:ln>
        </p:spPr>
        <p:txBody>
          <a:bodyPr anchorCtr="0" anchor="t" bIns="46025" lIns="92075" rIns="92075" tIns="46025">
            <a:noAutofit/>
          </a:bodyPr>
          <a:lstStyle/>
          <a:p>
            <a:pPr indent="-285750" lvl="0" marL="285750" marR="0" rtl="0" algn="ctr">
              <a:lnSpc>
                <a:spcPct val="90000"/>
              </a:lnSpc>
              <a:spcBef>
                <a:spcPts val="0"/>
              </a:spcBef>
              <a:spcAft>
                <a:spcPts val="0"/>
              </a:spcAft>
              <a:buClr>
                <a:schemeClr val="accent1"/>
              </a:buClr>
              <a:buSzPct val="25000"/>
              <a:buFont typeface="Arial"/>
              <a:buNone/>
            </a:pPr>
            <a:r>
              <a:rPr b="0" i="0" lang="en-US" sz="6000" u="none" cap="none" strike="noStrike">
                <a:solidFill>
                  <a:schemeClr val="lt1"/>
                </a:solidFill>
                <a:latin typeface="Arial"/>
                <a:ea typeface="Arial"/>
                <a:cs typeface="Arial"/>
                <a:sym typeface="Arial"/>
              </a:rPr>
              <a:t>Properties of Solutions</a:t>
            </a:r>
          </a:p>
        </p:txBody>
      </p:sp>
      <p:sp>
        <p:nvSpPr>
          <p:cNvPr descr="data:image/jpeg;base64,/9j/4AAQSkZJRgABAQAAAQABAAD/2wCEAAkGBhAPEBANEA8NDw8PDw8NDw0ODQ4NDQ0NFBAVFBQQEhIXHCYeFxkjGRISHy8gIycpOCwtFR4xNTAqNSYrLSkBCQoKDgwOFA8PFykcHRwpLCkpKSkpLCkpKSk2KSkpKSkpKSkwNSkpKSkpKSwpKSkpKSkpKSkpLSksKSkpKSkpLP/AABEIALQBGAMBIgACEQEDEQH/xAAbAAABBQEBAAAAAAAAAAAAAAAEAAECAwUGB//EADgQAAICAgAFAwMBBQYHAQAAAAECAAMEEQUSITFBE1FhBiJxMhRCgZHRB1KhscHhFTNiY3Lw8SP/xAAZAQADAQEBAAAAAAAAAAAAAAABAgMABAX/xAAeEQEBAQEAAgMBAQAAAAAAAAAAARECITEDEkFhcf/aAAwDAQACEQMRAD8A40SUiJIT1HmnEkIwjiEEhHjCPMxxHjSQhA4jiMJMCZkkmvw+3tMlRDcRtGZnbcKv7TqMOycRwq3tOrwrek5vkjo4rdrskbs0CZtmZBmtJkZyr9hN2UWlIO5BZdWsb0X2miwiuqNVXNHHxvJi2nkQoxtw5E1JKuojJ2qZhRiYiYPbdqCMa63UzrCXOh2hHKXPxLfSCiP6JfIMUhYPaIa/WDWLGgUE4gd9UPtWDuI8JWJk0zLvpnRZFUy8imW5qPUYd1cDsSa19UBtrlZU6Atq3Gl7rFCDmxHEiJIRTJCOIwjiEEhJRhHmY4kgIwEmBCBASYEQEsVJmJVhWOnWNTRubfDuF70SILcaTRnCaT0M6Gp9DUDx6Qo0IWgkOrq/MxaDJiQWTBiHWpCqUg1U18LG8mJaaLsXG8mHKNSCyW5KrSJRmbUiz6geTkeBNI1uJX5OoLS/qNrwO8kOHs/Vjr4Etw+H+kSdk7943gnmjFrCiU2iXkyDiKdn2LKid9IZakCuSPCVRakDsGoW1vgym2vY2I8JQbiA5FUOsg7iUidY2RVM66ubuRXMzIrleanYyLUihFyRShHE12gy4TFpyCJoU5W5OdapecGCSErV9ywR00hJARhJqIQOolirGVZelczGRIXj4xJlmLhljOhweGhRsiC3Bk1Tw7heupm1TUB0jIsvUSNuqyYkqywSHNK3uimXmyJbeuh3mdZl+BDuHLvqZrMaVs8Px/JmtWZn49kLRpCrwYrRy8H9XUoe8k8o6mLhtXW3b6DvLcfF19x6mLHx+Xqepl+5mkIxjHjQGQIjc0mZWwmAzCC3VwknUg3WMWsnIrgTWFZr31TNyaY8qdgZ7Fb4P+EFsGuklamoO1xX5+DKyJ2msgGRXCvXU/B+e0quX/74jwlZF6RQi9IpSEeQ8smjESXLFySOLiacrUOqyAZkhZajER5SXltody5VmZj5M08Zw0pLqVmCKq5o4WCWMfAw+YidFj0BR0gtxpNNiYQQdoaokFEsEnarFiyXNKi8ouydQYOr7b9TNys/wIJlcQ30EGXr1MeckvQ3Hs2dmb2DZ2nO095vcNQmDseXQ4rQs3aEz0tCiRRmtPKvbyfAnNYvov1i55V/n4E08XHCD3PkwRWrx6y7sqKo5ndjoAe5MysP+0Lh9tq0C4qznSM9b112H/pYjRgy30aWT26gGOJAGTEmoePGEeZjGQIk4xmZURKnX2l5EiRCARm94NfVuG21wRwR8j2jQtZWRjzNvqnQWAH+kzsmiV5qVjnsiuCjJZex/h4mtk0zJyKpaXUahZkk+B/AailOoo5XA3YO+ogpqI6Ga6SbYwaa8jOmP6ccVQ63BK+OkgK4uD9lC1zQwB1EqWqF4lfURpC2up4X4m0gmNwzxNpTF6HlMGIvKmsgeVmBR3iyG0RkZYA7zFys8sdCDZGY1h0O0ig1KSYS3V1YhFYg9c08LF31PaGhF+FiluvibVVgQaEz/XCjQjUMbG148yV8qTw18YNadDovkzXvyqsSl7nPLXUpdm+BBcEBQAJPjfCFzMa3FYlRahXmHdT4P85C+atPTB+t/VzuFrkY6voNXlGhxpralOypH46yXEqF41wqlsWurmdqtE6Q4xVhzkfI0ZVgf8Zop/YjRjWhE9JMw28q+nrQLJ76gH0dwS7IqOLVfZTg022Cy6o8luZkb+/lP7qA9I+ZP8LuvTcavlRU3zcqqpb30Nbl4nnnDXXA4m9FWRa2GmK12UL7TatFm/t0x7E+03OA8UyM2/8AaQfRwlVlpqYD1cr/ALp31C+0leP1Wd/jqRHjCPJqFGMeKZkCJAywyBmZWwgtqwsyqxYxay7kgrv4P85p3VzLzCB0jxOgcquZGTXDMzM9Pqf09if7sEsvVuoMvyjWdYkUtsjSqbikSE1VxVVTSxMIt4jFSw8Pn6ETI4xwxqG5gPtP+E7TCxQg+Zbm8PW5CpHiJejyPPKmB7QzHHWZ3GMF8Sw9+Qn+UtweIK2usMv4Fn667h7dpq+r0nO4eWB5l2VxdVGgdn2ms1pR2ZxAKO8w7chrD8Sku1h5m7SzcMmFtWL0k06ypBuH0VBephYRiY/kwtskDoO0z3y41JLn4i4bRnqFjodpq4K6gWPUAIdQdROjRuYrzTpaYuK81KHnP0vyPA2Ne/ScjX9K5eItteNnrTiMz3FWo9S6rm6sEadZW0vUxZ1h7NeU141aoLbEuOO9v/4Yz7/a+K5Piy3zyfE67BqHD0fiee+8mxQi1J+mpf3celPJ7Qn6j+mLMi7GzKLhTfi84QPX6lTqw6grsa/M5jLfJospvzjXkcTyHanh+HsJi43va3jetHf8BK/b7JZ9Wvnf2jvSKsd8fkz8nlNFDPqpVd9IbbPB13E6nF4nZ6yYr1OX9EW25CLy4yvvXIpJ2T3nm/ELq6FurFq2X8ytxPi7oLPRs/dx8VfNnhVHbvNk/UfEMHDGSOHouDjopZMjMY8RNOxuwjRAbrvlJidczPB+ervl6FFKMbLWxUcHXqVraqnQbkYAgkfxEvkVkTItJmRImZWZEybdJnZub4EaFtxXnZQHQTEyLJffbuBWmW5iPV0NeAwII2CNEHsROQ4gtmK/2ktUeq77j4nXWCAZ+OHUqR/tLc3Eeprn146rD59j0MaZmfw3qSvjxFKEauDglpu4+OFGhFRUFGhLxFtNIcCWK8r3Is8QwTjnDEvrIIG9TyriOK+NYV6630nrGRlhQdmedcf3k36QdAephs8NzfIDFz7WPKu5v4eKQOZzsyGBw5ah26wwtH5lnsnVl9J80kikypBuHqAg+YxU0UINnvKL835gmTmfMws/iJP2gwW4MmtiviPqWBAenkzpMQDQnnuHYVO51/COJhgAT1gl2DZjpazL0MDps3CFaJTRpY1s1cayc/TZNTFtk+opzW7U8JRpnUWQxGkKtKJBg3EeEU5IAtQMV36dmgLKmI1zVt3VvmXK0tUwbhvbhOM8BOHk8Ospwrsnh+ItxajHAtuTLbXLkshI9Q9+vvBvqni+Rlmqi7FtqptcGjhRdP2/ilqnY9YKSKMZTosSeup6MIMvC6ltsykqr/abK1qa4g8zIu+VCfC7PiN9i/V599Q8AsxaXzbs/MPGcoCjFrwbPTQ272mLRVrZqU62T4GzOho/tCxcauunMyC19S1UZmTTj3WYdOXygOj3qvIp5vG+nxMhL2wOJ4b59mPZk59eR6mdaXrxcREA5MLC2QE2T1LdW386gX0bwsWtxngItORwwtz15lDqzVPeQz43qaKs4HfvrlP97oLdNJj1JXBAYEEEAgg7BB7EH2jO4EoqRKa0qUcqVotaLvekVQqj+QEzczP30HaLJo24tzc7wJlW27iezcqMtJiNuoPKWWX6kHEYoSxZk8TzAg13PYAdST7CGZ+b1FaDmdugAgqcP5Pvc81h8+F+F/rKT+p1hYvDmBNlh+5iW5e4T4+TFNS8RShBQaPzSkPEbIori8GvydDvKcnMCjZMwsrOaw6H6feGQLUuJZps2i9vJgdOOqDp38mWdBIM8cp2eQ5pEtI80wDMU9ZLOv1BK7NSribMVJXr07TCzszK3sAzPgo4gAxDdNwsEHqJD7fZ0fX6rKzDsXIKnYMzxLUaNKWx2XCuL70rH+M36rgZ51Rfqb3DeMEaDdo/tP065Xh+NdMPHyww2DDqLolh5XSY1s0arJgYt81KLZDqLc1qI0tVoHXZL1eTUggNJhpQrSYaAUc7BpyENV9VV1ZOzXdWlqE+DysCNyFNVWPWK6q66a1/TXUi1oPwqgARsjLCCY+TmFjDOdC9Yvy84sYEzysvHErJiVunj6iEZ3A6mZiY6mTmZrO3o0jmc/yUf3mPgR7cizIf0aB2/XYf0Vr7n59h5/xmli4CY68qdWPV7D+t29yf9PEb0X2HxeHLSp681jfrsPc/A9h8QTKE0LXgWRDArIyBFM/6h45ViqXsP4UdWY+wEUp9pPdJ9bfUE+rBsvPCDZMAzeJhB36+0yS7WHmft4WPhNEXZTXHZ6L7e8XNroJXzyBeEFjPIFpAtI7mZImNuNuKZktySvK9xbmZn8X+nkv+5fss9/Dfmc8qW47cjgj89iPgzsw0jkY6WryuAR7+R8gyXXxy+Z4qvPyWeL6YNFwYblolObwh6PvUlk9x3X8iQxs0Hoeh/wA4kueKfN8wcjQiu2CiSVpSUljaw+JMh79J0OBxYNrr1nErZCKckjzG3SZj03Dyps418834Xx0jQbqJ13DuJK4Gj/DzJ9cn56dXVbCUsmNRkwxL5CxeVpCyUZXEAg+Zn5XEwvQd5k25ZbqTNOAvY6/MLHe5T6kFFktVpTCaIUy0QdTGuygg2TM2r7bgo2Zm1rbmOa6yUqU6su10X/pX3b/Lz7FsLEszm3tkxgfusHQ2a/dT/U/+jp6qkqRa61Coo0FHQAQW/X/Rk+3+KcfEroQVVjSjue7MfLMfJg9sJsaC2tFhqEtnMfUv1ImMOUffa3RK16sTOlucHzMR+A1G45BXbka2euh8SvKVeYrmMMk28QrYFv8AlEjmqQe35jT0XjVVCoXtC8q+4EUeeP0t8/jiFBY8zdT7e0u54Pzxc8cmLy8bmlXNFuZsWbi3Ibj7mZLcfchuLczJxbkdxbmZLccGQ3FuZl6WTL4l9PLZt6dK/cp2Vvx7GHgyxHgsnXsZbz5jk6sx6m9OwEEdCCNMJpV2hhsHc2M3h9WQvLYOo/TYOjr/AB8j4nL5vD7sNt/qrJ6WD9DfBHgyNl4/sWlnf8rT3JB4Hi562dOzex/0hMeXfRbM9r67tTXwOJlddZgc0spu0Y0pby9F4dx89AdN+f6zU/4uT26fiefYGX1E6HGyNgTXmFnVbbZO4wsgK2S9HgwdGo8IV4CtkqyuIrWCSYMNrQyM5UGyZRw3h75h9Wza44PQdQ1349l+fMF4Xw1sgi68EVDqlR6Gz5Ye3xOoF+hodAOgEW3PEGTfY5WCgIoCqo0FA0APYCRLwVbZMPI4rqVr6nI/UP1Id/s+P99rdNjqE+TK/rvj1uPWBWjHmOmYfuA9zM7gmbi01eqbAzsNsxO2J9pbnn9T66Y12Zm8PsWy2w3VWuAw1o1knx8TucbI51De4BnD8Q4icy1Wf7MettjfdyJv4X1LQSKgdHsN+Y9hNWfUfBxlVNUSQD7R5oFwRFBkvuDtnqvLw0fmlW4uaMGLg0kGlPNHDTaGLgY+5UGjhoWW7i3K+aPzQgnuLchzRbgZZuLcr5ouaFlm5MNKeaOGmYSjwhXBBVgGUjRUjYI9iICrS1HhKyOLfS2t242/c07+4f8AgfP4mXi8TIPJZsEdNkaIPswnZJbA+KcGqyRs/Zb4sA7/AAw8yPXx555W5+T86ZQYEbEbczLqrsRuVx9p7HujD3UwunKVxsH8jyIs63xT3n9aeJfoidLg39BOOqfRnRcOv7S3NR7jpa7Jctkza7+kHzeLBB369gB3J9hDhdaWZxMVjvJ8I4cbSL7+29pUf82/pMfAoJPrW9W7qncJ8n5nQ4vEQRy+feC/wY2hkSa3TMW6WrdJ4prTW2WC2Zy3S1bouDq7LoS1eVwCD7zBt+kcZSXCD314m36si1kM2NcrzlrK2yHWz7Er/SmtAwbMKvatqLyJV2Pbc7fL4DTYxcqNzkvqrAsI9KocieSO+pTdTwTw/wCpx1LsNb0vXvFOCrxLGuCgEqn8h/vFFnVv4a8yfrVMjuPFCxbj7iimZLcfcUUwH3FuKKFj7khFFMBmMgGiimFIGSBjxTAkplimPFGBMGWK0UUJUrKlsUo6hlPcGcPxTHFFzIhYBT02dn8RRSHzTxq/wXzg3FuLKCe83cG06EaKb463yNCzJYDvA+FNzlrW6srFV9lHwPeKKWvuIz1Wobj7yyi4g94ooQbuLaSOsKRzFFEpouVpYrGPFBTLA5iLRRRRVs0EzKwwIIjRRoFc3xHEStSVGie58xRRRyP/2Q==" id="94" name="Shape 94"/>
          <p:cNvSpPr txBox="1"/>
          <p:nvPr/>
        </p:nvSpPr>
        <p:spPr>
          <a:xfrm>
            <a:off x="155575" y="-144461"/>
            <a:ext cx="304799"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data:image/jpeg;base64,/9j/4AAQSkZJRgABAQAAAQABAAD/2wCEAAkGBhAPEBANEA8NDw8PDw8NDw0ODQ4NDQ0NFBAVFBQQEhIXHCYeFxkjGRISHy8gIycpOCwtFR4xNTAqNSYrLSkBCQoKDgwOFA8PFykcHRwpLCkpKSkpLCkpKSk2KSkpKSkpKSkwNSkpKSkpKSwpKSkpKSkpKSkpLSksKSkpKSkpLP/AABEIALQBGAMBIgACEQEDEQH/xAAbAAABBQEBAAAAAAAAAAAAAAAEAAECAwUGB//EADgQAAICAgAFAwMBBQYHAQAAAAECAAMEEQUSITFBE1FhBiJxMhRCgZHRB1KhscHhFTNiY3Lw8SP/xAAZAQADAQEBAAAAAAAAAAAAAAABAgMABAX/xAAeEQEBAQEAAgMBAQAAAAAAAAAAARECITEDEkFhcf/aAAwDAQACEQMRAD8A40SUiJIT1HmnEkIwjiEEhHjCPMxxHjSQhA4jiMJMCZkkmvw+3tMlRDcRtGZnbcKv7TqMOycRwq3tOrwrek5vkjo4rdrskbs0CZtmZBmtJkZyr9hN2UWlIO5BZdWsb0X2miwiuqNVXNHHxvJi2nkQoxtw5E1JKuojJ2qZhRiYiYPbdqCMa63UzrCXOh2hHKXPxLfSCiP6JfIMUhYPaIa/WDWLGgUE4gd9UPtWDuI8JWJk0zLvpnRZFUy8imW5qPUYd1cDsSa19UBtrlZU6Atq3Gl7rFCDmxHEiJIRTJCOIwjiEEhJRhHmY4kgIwEmBCBASYEQEsVJmJVhWOnWNTRubfDuF70SILcaTRnCaT0M6Gp9DUDx6Qo0IWgkOrq/MxaDJiQWTBiHWpCqUg1U18LG8mJaaLsXG8mHKNSCyW5KrSJRmbUiz6geTkeBNI1uJX5OoLS/qNrwO8kOHs/Vjr4Etw+H+kSdk7943gnmjFrCiU2iXkyDiKdn2LKid9IZakCuSPCVRakDsGoW1vgym2vY2I8JQbiA5FUOsg7iUidY2RVM66ubuRXMzIrleanYyLUihFyRShHE12gy4TFpyCJoU5W5OdapecGCSErV9ywR00hJARhJqIQOolirGVZelczGRIXj4xJlmLhljOhweGhRsiC3Bk1Tw7heupm1TUB0jIsvUSNuqyYkqywSHNK3uimXmyJbeuh3mdZl+BDuHLvqZrMaVs8Px/JmtWZn49kLRpCrwYrRy8H9XUoe8k8o6mLhtXW3b6DvLcfF19x6mLHx+Xqepl+5mkIxjHjQGQIjc0mZWwmAzCC3VwknUg3WMWsnIrgTWFZr31TNyaY8qdgZ7Fb4P+EFsGuklamoO1xX5+DKyJ2msgGRXCvXU/B+e0quX/74jwlZF6RQi9IpSEeQ8smjESXLFySOLiacrUOqyAZkhZajER5SXltody5VmZj5M08Zw0pLqVmCKq5o4WCWMfAw+YidFj0BR0gtxpNNiYQQdoaokFEsEnarFiyXNKi8ouydQYOr7b9TNys/wIJlcQ30EGXr1MeckvQ3Hs2dmb2DZ2nO095vcNQmDseXQ4rQs3aEz0tCiRRmtPKvbyfAnNYvov1i55V/n4E08XHCD3PkwRWrx6y7sqKo5ndjoAe5MysP+0Lh9tq0C4qznSM9b112H/pYjRgy30aWT26gGOJAGTEmoePGEeZjGQIk4xmZURKnX2l5EiRCARm94NfVuG21wRwR8j2jQtZWRjzNvqnQWAH+kzsmiV5qVjnsiuCjJZex/h4mtk0zJyKpaXUahZkk+B/AailOoo5XA3YO+ogpqI6Ga6SbYwaa8jOmP6ccVQ63BK+OkgK4uD9lC1zQwB1EqWqF4lfURpC2up4X4m0gmNwzxNpTF6HlMGIvKmsgeVmBR3iyG0RkZYA7zFys8sdCDZGY1h0O0ig1KSYS3V1YhFYg9c08LF31PaGhF+FiluvibVVgQaEz/XCjQjUMbG148yV8qTw18YNadDovkzXvyqsSl7nPLXUpdm+BBcEBQAJPjfCFzMa3FYlRahXmHdT4P85C+atPTB+t/VzuFrkY6voNXlGhxpralOypH46yXEqF41wqlsWurmdqtE6Q4xVhzkfI0ZVgf8Zop/YjRjWhE9JMw28q+nrQLJ76gH0dwS7IqOLVfZTg022Cy6o8luZkb+/lP7qA9I+ZP8LuvTcavlRU3zcqqpb30Nbl4nnnDXXA4m9FWRa2GmK12UL7TatFm/t0x7E+03OA8UyM2/8AaQfRwlVlpqYD1cr/ALp31C+0leP1Wd/jqRHjCPJqFGMeKZkCJAywyBmZWwgtqwsyqxYxay7kgrv4P85p3VzLzCB0jxOgcquZGTXDMzM9Pqf09if7sEsvVuoMvyjWdYkUtsjSqbikSE1VxVVTSxMIt4jFSw8Pn6ETI4xwxqG5gPtP+E7TCxQg+Zbm8PW5CpHiJejyPPKmB7QzHHWZ3GMF8Sw9+Qn+UtweIK2usMv4Fn667h7dpq+r0nO4eWB5l2VxdVGgdn2ms1pR2ZxAKO8w7chrD8Sku1h5m7SzcMmFtWL0k06ypBuH0VBephYRiY/kwtskDoO0z3y41JLn4i4bRnqFjodpq4K6gWPUAIdQdROjRuYrzTpaYuK81KHnP0vyPA2Ne/ScjX9K5eItteNnrTiMz3FWo9S6rm6sEadZW0vUxZ1h7NeU141aoLbEuOO9v/4Yz7/a+K5Piy3zyfE67BqHD0fiee+8mxQi1J+mpf3celPJ7Qn6j+mLMi7GzKLhTfi84QPX6lTqw6grsa/M5jLfJospvzjXkcTyHanh+HsJi43va3jetHf8BK/b7JZ9Wvnf2jvSKsd8fkz8nlNFDPqpVd9IbbPB13E6nF4nZ6yYr1OX9EW25CLy4yvvXIpJ2T3nm/ELq6FurFq2X8ytxPi7oLPRs/dx8VfNnhVHbvNk/UfEMHDGSOHouDjopZMjMY8RNOxuwjRAbrvlJidczPB+ervl6FFKMbLWxUcHXqVraqnQbkYAgkfxEvkVkTItJmRImZWZEybdJnZub4EaFtxXnZQHQTEyLJffbuBWmW5iPV0NeAwII2CNEHsROQ4gtmK/2ktUeq77j4nXWCAZ+OHUqR/tLc3Eeprn146rD59j0MaZmfw3qSvjxFKEauDglpu4+OFGhFRUFGhLxFtNIcCWK8r3Is8QwTjnDEvrIIG9TyriOK+NYV6630nrGRlhQdmedcf3k36QdAephs8NzfIDFz7WPKu5v4eKQOZzsyGBw5ah26wwtH5lnsnVl9J80kikypBuHqAg+YxU0UINnvKL835gmTmfMws/iJP2gwW4MmtiviPqWBAenkzpMQDQnnuHYVO51/COJhgAT1gl2DZjpazL0MDps3CFaJTRpY1s1cayc/TZNTFtk+opzW7U8JRpnUWQxGkKtKJBg3EeEU5IAtQMV36dmgLKmI1zVt3VvmXK0tUwbhvbhOM8BOHk8Ospwrsnh+ItxajHAtuTLbXLkshI9Q9+vvBvqni+Rlmqi7FtqptcGjhRdP2/ilqnY9YKSKMZTosSeup6MIMvC6ltsykqr/abK1qa4g8zIu+VCfC7PiN9i/V599Q8AsxaXzbs/MPGcoCjFrwbPTQ272mLRVrZqU62T4GzOho/tCxcauunMyC19S1UZmTTj3WYdOXygOj3qvIp5vG+nxMhL2wOJ4b59mPZk59eR6mdaXrxcREA5MLC2QE2T1LdW386gX0bwsWtxngItORwwtz15lDqzVPeQz43qaKs4HfvrlP97oLdNJj1JXBAYEEEAgg7BB7EH2jO4EoqRKa0qUcqVotaLvekVQqj+QEzczP30HaLJo24tzc7wJlW27iezcqMtJiNuoPKWWX6kHEYoSxZk8TzAg13PYAdST7CGZ+b1FaDmdugAgqcP5Pvc81h8+F+F/rKT+p1hYvDmBNlh+5iW5e4T4+TFNS8RShBQaPzSkPEbIori8GvydDvKcnMCjZMwsrOaw6H6feGQLUuJZps2i9vJgdOOqDp38mWdBIM8cp2eQ5pEtI80wDMU9ZLOv1BK7NSribMVJXr07TCzszK3sAzPgo4gAxDdNwsEHqJD7fZ0fX6rKzDsXIKnYMzxLUaNKWx2XCuL70rH+M36rgZ51Rfqb3DeMEaDdo/tP065Xh+NdMPHyww2DDqLolh5XSY1s0arJgYt81KLZDqLc1qI0tVoHXZL1eTUggNJhpQrSYaAUc7BpyENV9VV1ZOzXdWlqE+DysCNyFNVWPWK6q66a1/TXUi1oPwqgARsjLCCY+TmFjDOdC9Yvy84sYEzysvHErJiVunj6iEZ3A6mZiY6mTmZrO3o0jmc/yUf3mPgR7cizIf0aB2/XYf0Vr7n59h5/xmli4CY68qdWPV7D+t29yf9PEb0X2HxeHLSp681jfrsPc/A9h8QTKE0LXgWRDArIyBFM/6h45ViqXsP4UdWY+wEUp9pPdJ9bfUE+rBsvPCDZMAzeJhB36+0yS7WHmft4WPhNEXZTXHZ6L7e8XNroJXzyBeEFjPIFpAtI7mZImNuNuKZktySvK9xbmZn8X+nkv+5fss9/Dfmc8qW47cjgj89iPgzsw0jkY6WryuAR7+R8gyXXxy+Z4qvPyWeL6YNFwYblolObwh6PvUlk9x3X8iQxs0Hoeh/wA4kueKfN8wcjQiu2CiSVpSUljaw+JMh79J0OBxYNrr1nErZCKckjzG3SZj03Dyps418834Xx0jQbqJ13DuJK4Gj/DzJ9cn56dXVbCUsmNRkwxL5CxeVpCyUZXEAg+Zn5XEwvQd5k25ZbqTNOAvY6/MLHe5T6kFFktVpTCaIUy0QdTGuygg2TM2r7bgo2Zm1rbmOa6yUqU6su10X/pX3b/Lz7FsLEszm3tkxgfusHQ2a/dT/U/+jp6qkqRa61Coo0FHQAQW/X/Rk+3+KcfEroQVVjSjue7MfLMfJg9sJsaC2tFhqEtnMfUv1ImMOUffa3RK16sTOlucHzMR+A1G45BXbka2euh8SvKVeYrmMMk28QrYFv8AlEjmqQe35jT0XjVVCoXtC8q+4EUeeP0t8/jiFBY8zdT7e0u54Pzxc8cmLy8bmlXNFuZsWbi3Ibj7mZLcfchuLczJxbkdxbmZLccGQ3FuZl6WTL4l9PLZt6dK/cp2Vvx7GHgyxHgsnXsZbz5jk6sx6m9OwEEdCCNMJpV2hhsHc2M3h9WQvLYOo/TYOjr/AB8j4nL5vD7sNt/qrJ6WD9DfBHgyNl4/sWlnf8rT3JB4Hi562dOzex/0hMeXfRbM9r67tTXwOJlddZgc0spu0Y0pby9F4dx89AdN+f6zU/4uT26fiefYGX1E6HGyNgTXmFnVbbZO4wsgK2S9HgwdGo8IV4CtkqyuIrWCSYMNrQyM5UGyZRw3h75h9Wza44PQdQ1349l+fMF4Xw1sgi68EVDqlR6Gz5Ye3xOoF+hodAOgEW3PEGTfY5WCgIoCqo0FA0APYCRLwVbZMPI4rqVr6nI/UP1Id/s+P99rdNjqE+TK/rvj1uPWBWjHmOmYfuA9zM7gmbi01eqbAzsNsxO2J9pbnn9T66Y12Zm8PsWy2w3VWuAw1o1knx8TucbI51De4BnD8Q4icy1Wf7MettjfdyJv4X1LQSKgdHsN+Y9hNWfUfBxlVNUSQD7R5oFwRFBkvuDtnqvLw0fmlW4uaMGLg0kGlPNHDTaGLgY+5UGjhoWW7i3K+aPzQgnuLchzRbgZZuLcr5ouaFlm5MNKeaOGmYSjwhXBBVgGUjRUjYI9iICrS1HhKyOLfS2t242/c07+4f8AgfP4mXi8TIPJZsEdNkaIPswnZJbA+KcGqyRs/Zb4sA7/AAw8yPXx555W5+T86ZQYEbEbczLqrsRuVx9p7HujD3UwunKVxsH8jyIs63xT3n9aeJfoidLg39BOOqfRnRcOv7S3NR7jpa7Jctkza7+kHzeLBB369gB3J9hDhdaWZxMVjvJ8I4cbSL7+29pUf82/pMfAoJPrW9W7qncJ8n5nQ4vEQRy+feC/wY2hkSa3TMW6WrdJ4prTW2WC2Zy3S1bouDq7LoS1eVwCD7zBt+kcZSXCD314m36si1kM2NcrzlrK2yHWz7Er/SmtAwbMKvatqLyJV2Pbc7fL4DTYxcqNzkvqrAsI9KocieSO+pTdTwTw/wCpx1LsNb0vXvFOCrxLGuCgEqn8h/vFFnVv4a8yfrVMjuPFCxbj7iimZLcfcUUwH3FuKKFj7khFFMBmMgGiimFIGSBjxTAkplimPFGBMGWK0UUJUrKlsUo6hlPcGcPxTHFFzIhYBT02dn8RRSHzTxq/wXzg3FuLKCe83cG06EaKb463yNCzJYDvA+FNzlrW6srFV9lHwPeKKWvuIz1Wobj7yyi4g94ooQbuLaSOsKRzFFEpouVpYrGPFBTLA5iLRRRRVs0EzKwwIIjRRoFc3xHEStSVGie58xRRRyP/2Q==" id="95" name="Shape 95"/>
          <p:cNvSpPr txBox="1"/>
          <p:nvPr/>
        </p:nvSpPr>
        <p:spPr>
          <a:xfrm>
            <a:off x="155575" y="-144461"/>
            <a:ext cx="304799"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pic>
        <p:nvPicPr>
          <p:cNvPr descr="http://saasaddict.walkme.com/wp-content/uploads/2013/01/saas-software-solutions.jpg" id="96" name="Shape 96"/>
          <p:cNvPicPr preferRelativeResize="0"/>
          <p:nvPr/>
        </p:nvPicPr>
        <p:blipFill rotWithShape="1">
          <a:blip r:embed="rId3">
            <a:alphaModFix/>
          </a:blip>
          <a:srcRect b="0" l="0" r="0" t="0"/>
          <a:stretch/>
        </p:blipFill>
        <p:spPr>
          <a:xfrm>
            <a:off x="2286000" y="3352800"/>
            <a:ext cx="4714874" cy="2514599"/>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Solutions</a:t>
            </a:r>
          </a:p>
        </p:txBody>
      </p:sp>
      <p:sp>
        <p:nvSpPr>
          <p:cNvPr id="166" name="Shape 166"/>
          <p:cNvSpPr txBox="1"/>
          <p:nvPr>
            <p:ph idx="1" type="body"/>
          </p:nvPr>
        </p:nvSpPr>
        <p:spPr>
          <a:xfrm>
            <a:off x="990600" y="1752600"/>
            <a:ext cx="71627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Ice water is </a:t>
            </a:r>
            <a:r>
              <a:rPr b="0" i="0" lang="en-US" sz="3200" u="sng" cap="none" strike="noStrike">
                <a:solidFill>
                  <a:schemeClr val="lt1"/>
                </a:solidFill>
                <a:latin typeface="Arial"/>
                <a:ea typeface="Arial"/>
                <a:cs typeface="Arial"/>
                <a:sym typeface="Arial"/>
              </a:rPr>
              <a:t>NOT</a:t>
            </a:r>
            <a:r>
              <a:rPr b="0" i="0" lang="en-US" sz="3200" u="none" cap="none" strike="noStrike">
                <a:solidFill>
                  <a:schemeClr val="lt1"/>
                </a:solidFill>
                <a:latin typeface="Arial"/>
                <a:ea typeface="Arial"/>
                <a:cs typeface="Arial"/>
                <a:sym typeface="Arial"/>
              </a:rPr>
              <a:t> a solution. Why??</a:t>
            </a:r>
          </a:p>
        </p:txBody>
      </p:sp>
      <p:pic>
        <p:nvPicPr>
          <p:cNvPr descr="http://www.coolwhippings.com/images/uploads/1905701386Water%20Glass.jpg" id="167" name="Shape 167"/>
          <p:cNvPicPr preferRelativeResize="0"/>
          <p:nvPr/>
        </p:nvPicPr>
        <p:blipFill rotWithShape="1">
          <a:blip r:embed="rId3">
            <a:alphaModFix/>
          </a:blip>
          <a:srcRect b="0" l="0" r="0" t="0"/>
          <a:stretch/>
        </p:blipFill>
        <p:spPr>
          <a:xfrm>
            <a:off x="3124200" y="2362200"/>
            <a:ext cx="3200399" cy="3743324"/>
          </a:xfrm>
          <a:prstGeom prst="rect">
            <a:avLst/>
          </a:prstGeom>
          <a:noFill/>
          <a:ln>
            <a:noFill/>
          </a:ln>
        </p:spPr>
      </p:pic>
    </p:spTree>
  </p:cSld>
  <p:clrMapOvr>
    <a:masterClrMapping/>
  </p:clrMapOvr>
  <p:transition>
    <p:fade/>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3" name="Shape 873"/>
        <p:cNvGrpSpPr/>
        <p:nvPr/>
      </p:nvGrpSpPr>
      <p:grpSpPr>
        <a:xfrm>
          <a:off x="0" y="0"/>
          <a:ext cx="0" cy="0"/>
          <a:chOff x="0" y="0"/>
          <a:chExt cx="0" cy="0"/>
        </a:xfrm>
      </p:grpSpPr>
      <p:sp>
        <p:nvSpPr>
          <p:cNvPr id="874" name="Shape 874"/>
          <p:cNvSpPr txBox="1"/>
          <p:nvPr/>
        </p:nvSpPr>
        <p:spPr>
          <a:xfrm>
            <a:off x="1066800" y="2362200"/>
            <a:ext cx="7619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e) Sr</a:t>
            </a:r>
            <a:r>
              <a:rPr b="0" baseline="-25000" i="0" lang="en-US" sz="3200" u="none">
                <a:solidFill>
                  <a:schemeClr val="lt1"/>
                </a:solidFill>
                <a:latin typeface="Arial"/>
                <a:ea typeface="Arial"/>
                <a:cs typeface="Arial"/>
                <a:sym typeface="Arial"/>
              </a:rPr>
              <a:t>3</a:t>
            </a:r>
            <a:r>
              <a:rPr b="0" i="0" lang="en-US" sz="3200" u="none">
                <a:solidFill>
                  <a:schemeClr val="lt1"/>
                </a:solidFill>
                <a:latin typeface="Arial"/>
                <a:ea typeface="Arial"/>
                <a:cs typeface="Arial"/>
                <a:sym typeface="Arial"/>
              </a:rPr>
              <a:t>(PO</a:t>
            </a:r>
            <a:r>
              <a:rPr b="0" baseline="-25000" i="0" lang="en-US" sz="3200" u="none">
                <a:solidFill>
                  <a:schemeClr val="lt1"/>
                </a:solidFill>
                <a:latin typeface="Arial"/>
                <a:ea typeface="Arial"/>
                <a:cs typeface="Arial"/>
                <a:sym typeface="Arial"/>
              </a:rPr>
              <a:t>4</a:t>
            </a:r>
            <a:r>
              <a:rPr b="0" i="0" lang="en-US" sz="3200" u="none">
                <a:solidFill>
                  <a:schemeClr val="lt1"/>
                </a:solidFill>
                <a:latin typeface="Arial"/>
                <a:ea typeface="Arial"/>
                <a:cs typeface="Arial"/>
                <a:sym typeface="Arial"/>
              </a:rPr>
              <a:t>)</a:t>
            </a:r>
            <a:r>
              <a:rPr b="0" baseline="-25000" i="0" lang="en-US" sz="32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 Al(OH)</a:t>
            </a:r>
            <a:r>
              <a:rPr b="0" baseline="-25000" i="0" lang="en-US" sz="3200" u="none">
                <a:solidFill>
                  <a:schemeClr val="lt1"/>
                </a:solidFill>
                <a:latin typeface="Arial"/>
                <a:ea typeface="Arial"/>
                <a:cs typeface="Arial"/>
                <a:sym typeface="Arial"/>
              </a:rPr>
              <a:t>3</a:t>
            </a:r>
            <a:r>
              <a:rPr b="0" i="0" lang="en-US" sz="3200" u="none">
                <a:solidFill>
                  <a:schemeClr val="lt1"/>
                </a:solidFill>
                <a:latin typeface="Arial"/>
                <a:ea typeface="Arial"/>
                <a:cs typeface="Arial"/>
                <a:sym typeface="Arial"/>
              </a:rPr>
              <a:t> </a:t>
            </a:r>
            <a:r>
              <a:rPr b="0" i="0" lang="en-US" sz="3200" u="none">
                <a:solidFill>
                  <a:schemeClr val="lt1"/>
                </a:solidFill>
                <a:latin typeface="Times New Roman"/>
                <a:ea typeface="Times New Roman"/>
                <a:cs typeface="Times New Roman"/>
                <a:sym typeface="Times New Roman"/>
              </a:rPr>
              <a:t>→</a:t>
            </a:r>
          </a:p>
        </p:txBody>
      </p:sp>
      <p:sp>
        <p:nvSpPr>
          <p:cNvPr id="875" name="Shape 875"/>
          <p:cNvSpPr txBox="1"/>
          <p:nvPr/>
        </p:nvSpPr>
        <p:spPr>
          <a:xfrm>
            <a:off x="914400" y="4114800"/>
            <a:ext cx="7543800" cy="20431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AlPO</a:t>
            </a:r>
            <a:r>
              <a:rPr b="1" baseline="-25000" i="0" lang="en-US" sz="3200" u="none">
                <a:solidFill>
                  <a:schemeClr val="lt2"/>
                </a:solidFill>
                <a:latin typeface="Arial"/>
                <a:ea typeface="Arial"/>
                <a:cs typeface="Arial"/>
                <a:sym typeface="Arial"/>
              </a:rPr>
              <a:t>4</a:t>
            </a:r>
            <a:r>
              <a:rPr b="1" i="0" lang="en-US" sz="3200" u="none">
                <a:solidFill>
                  <a:schemeClr val="lt2"/>
                </a:solidFill>
                <a:latin typeface="Arial"/>
                <a:ea typeface="Arial"/>
                <a:cs typeface="Arial"/>
                <a:sym typeface="Arial"/>
              </a:rPr>
              <a:t> is the precipitate.</a:t>
            </a:r>
            <a:r>
              <a:rPr b="0" i="0" lang="en-US" sz="3200" u="none">
                <a:solidFill>
                  <a:schemeClr val="lt1"/>
                </a:solidFill>
                <a:latin typeface="Arial"/>
                <a:ea typeface="Arial"/>
                <a:cs typeface="Arial"/>
                <a:sym typeface="Arial"/>
              </a:rPr>
              <a:t> </a:t>
            </a:r>
          </a:p>
          <a:p>
            <a:pPr indent="0" lvl="0" marL="0" marR="0" rtl="0" algn="l">
              <a:lnSpc>
                <a:spcPct val="100000"/>
              </a:lnSpc>
              <a:spcBef>
                <a:spcPts val="160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Sr</a:t>
            </a:r>
            <a:r>
              <a:rPr b="1" baseline="30000" i="0" lang="en-US" sz="3200" u="none">
                <a:solidFill>
                  <a:schemeClr val="lt2"/>
                </a:solidFill>
                <a:latin typeface="Arial"/>
                <a:ea typeface="Arial"/>
                <a:cs typeface="Arial"/>
                <a:sym typeface="Arial"/>
              </a:rPr>
              <a:t>2+</a:t>
            </a:r>
            <a:r>
              <a:rPr b="1" i="0" lang="en-US" sz="3200" u="none">
                <a:solidFill>
                  <a:schemeClr val="lt2"/>
                </a:solidFill>
                <a:latin typeface="Arial"/>
                <a:ea typeface="Arial"/>
                <a:cs typeface="Arial"/>
                <a:sym typeface="Arial"/>
              </a:rPr>
              <a:t> and OH</a:t>
            </a:r>
            <a:r>
              <a:rPr b="1" baseline="30000" i="0" lang="en-US" sz="3200" u="none">
                <a:solidFill>
                  <a:schemeClr val="lt2"/>
                </a:solidFill>
                <a:latin typeface="Arial"/>
                <a:ea typeface="Arial"/>
                <a:cs typeface="Arial"/>
                <a:sym typeface="Arial"/>
              </a:rPr>
              <a:t>-</a:t>
            </a:r>
            <a:r>
              <a:rPr b="1" i="0" lang="en-US" sz="3200" u="none">
                <a:solidFill>
                  <a:schemeClr val="lt2"/>
                </a:solidFill>
                <a:latin typeface="Arial"/>
                <a:ea typeface="Arial"/>
                <a:cs typeface="Arial"/>
                <a:sym typeface="Arial"/>
              </a:rPr>
              <a:t> are the spectator ions.</a:t>
            </a:r>
          </a:p>
          <a:p>
            <a:pPr indent="0" lvl="0" marL="0" marR="0" rtl="0" algn="l">
              <a:lnSpc>
                <a:spcPct val="100000"/>
              </a:lnSpc>
              <a:spcBef>
                <a:spcPts val="160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Al</a:t>
            </a:r>
            <a:r>
              <a:rPr b="1" baseline="30000" i="0" lang="en-US" sz="3200" u="none">
                <a:solidFill>
                  <a:schemeClr val="lt2"/>
                </a:solidFill>
                <a:latin typeface="Arial"/>
                <a:ea typeface="Arial"/>
                <a:cs typeface="Arial"/>
                <a:sym typeface="Arial"/>
              </a:rPr>
              <a:t>3+</a:t>
            </a:r>
            <a:r>
              <a:rPr b="1" i="0" lang="en-US" sz="3200" u="none">
                <a:solidFill>
                  <a:schemeClr val="lt2"/>
                </a:solidFill>
                <a:latin typeface="Arial"/>
                <a:ea typeface="Arial"/>
                <a:cs typeface="Arial"/>
                <a:sym typeface="Arial"/>
              </a:rPr>
              <a:t>  +  PO</a:t>
            </a:r>
            <a:r>
              <a:rPr b="1" baseline="-25000" i="0" lang="en-US" sz="3200" u="none">
                <a:solidFill>
                  <a:schemeClr val="lt2"/>
                </a:solidFill>
                <a:latin typeface="Arial"/>
                <a:ea typeface="Arial"/>
                <a:cs typeface="Arial"/>
                <a:sym typeface="Arial"/>
              </a:rPr>
              <a:t>4</a:t>
            </a:r>
            <a:r>
              <a:rPr b="1" baseline="30000" i="0" lang="en-US" sz="3200" u="none">
                <a:solidFill>
                  <a:schemeClr val="lt2"/>
                </a:solidFill>
                <a:latin typeface="Arial"/>
                <a:ea typeface="Arial"/>
                <a:cs typeface="Arial"/>
                <a:sym typeface="Arial"/>
              </a:rPr>
              <a:t>3-</a:t>
            </a:r>
            <a:r>
              <a:rPr b="1" i="0" lang="en-US" sz="3200" u="none">
                <a:solidFill>
                  <a:schemeClr val="lt2"/>
                </a:solidFill>
                <a:latin typeface="Arial"/>
                <a:ea typeface="Arial"/>
                <a:cs typeface="Arial"/>
                <a:sym typeface="Arial"/>
              </a:rPr>
              <a:t>  →  AlPO</a:t>
            </a:r>
            <a:r>
              <a:rPr b="1" baseline="-25000" i="0" lang="en-US" sz="3200" u="none">
                <a:solidFill>
                  <a:schemeClr val="lt2"/>
                </a:solidFill>
                <a:latin typeface="Arial"/>
                <a:ea typeface="Arial"/>
                <a:cs typeface="Arial"/>
                <a:sym typeface="Arial"/>
              </a:rPr>
              <a:t>4</a:t>
            </a:r>
          </a:p>
        </p:txBody>
      </p:sp>
      <p:sp>
        <p:nvSpPr>
          <p:cNvPr id="876" name="Shape 876"/>
          <p:cNvSpPr txBox="1"/>
          <p:nvPr>
            <p:ph idx="4294967295" type="title"/>
          </p:nvPr>
        </p:nvSpPr>
        <p:spPr>
          <a:xfrm>
            <a:off x="1066800" y="757237"/>
            <a:ext cx="7239000" cy="129857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Double Replacement Reactions</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75"/>
                                        </p:tgtEl>
                                        <p:attrNameLst>
                                          <p:attrName>style.visibility</p:attrName>
                                        </p:attrNameLst>
                                      </p:cBhvr>
                                      <p:to>
                                        <p:strVal val="visible"/>
                                      </p:to>
                                    </p:set>
                                    <p:anim calcmode="lin" valueType="num">
                                      <p:cBhvr additive="base">
                                        <p:cTn dur="500"/>
                                        <p:tgtEl>
                                          <p:spTgt spid="87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Salt Solutions</a:t>
            </a:r>
          </a:p>
        </p:txBody>
      </p:sp>
      <p:sp>
        <p:nvSpPr>
          <p:cNvPr id="174" name="Shape 174"/>
          <p:cNvSpPr txBox="1"/>
          <p:nvPr>
            <p:ph idx="1" type="body"/>
          </p:nvPr>
        </p:nvSpPr>
        <p:spPr>
          <a:xfrm>
            <a:off x="990600" y="1752600"/>
            <a:ext cx="71627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Table salt (NaCl), like a great many ionic compounds, is soluble in water.</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salt solution is                                        also an excellent                                         conductor of                                                electricity (an                                      </a:t>
            </a:r>
            <a:r>
              <a:rPr b="1" i="0" lang="en-US" sz="3200" u="none" cap="none" strike="noStrike">
                <a:solidFill>
                  <a:schemeClr val="lt2"/>
                </a:solidFill>
                <a:latin typeface="Arial"/>
                <a:ea typeface="Arial"/>
                <a:cs typeface="Arial"/>
                <a:sym typeface="Arial"/>
              </a:rPr>
              <a:t>electrolyte</a:t>
            </a:r>
            <a:r>
              <a:rPr b="0" i="0" lang="en-US" sz="3200" u="none" cap="none" strike="noStrike">
                <a:solidFill>
                  <a:schemeClr val="lt1"/>
                </a:solidFill>
                <a:latin typeface="Arial"/>
                <a:ea typeface="Arial"/>
                <a:cs typeface="Arial"/>
                <a:sym typeface="Arial"/>
              </a:rPr>
              <a:t>). </a:t>
            </a:r>
          </a:p>
          <a:p>
            <a:pPr indent="-285750" lvl="0" marL="285750" marR="0" rtl="0" algn="l">
              <a:lnSpc>
                <a:spcPct val="90000"/>
              </a:lnSpc>
              <a:spcBef>
                <a:spcPts val="96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pic>
        <p:nvPicPr>
          <p:cNvPr descr="http://universe-review.ca/I12-20-electrolyte.jpg" id="175" name="Shape 175"/>
          <p:cNvPicPr preferRelativeResize="0"/>
          <p:nvPr/>
        </p:nvPicPr>
        <p:blipFill rotWithShape="1">
          <a:blip r:embed="rId3">
            <a:alphaModFix/>
          </a:blip>
          <a:srcRect b="0" l="0" r="0" t="0"/>
          <a:stretch/>
        </p:blipFill>
        <p:spPr>
          <a:xfrm>
            <a:off x="5257800" y="2895600"/>
            <a:ext cx="3000375" cy="3295649"/>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Salt Solutions</a:t>
            </a:r>
          </a:p>
        </p:txBody>
      </p:sp>
      <p:sp>
        <p:nvSpPr>
          <p:cNvPr id="182" name="Shape 182"/>
          <p:cNvSpPr txBox="1"/>
          <p:nvPr>
            <p:ph idx="1" type="body"/>
          </p:nvPr>
        </p:nvSpPr>
        <p:spPr>
          <a:xfrm>
            <a:off x="990600" y="1752600"/>
            <a:ext cx="38099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Free ions (such as Na</a:t>
            </a:r>
            <a:r>
              <a:rPr b="0" baseline="30000" i="0" lang="en-US" sz="3200" u="none" cap="none" strike="noStrike">
                <a:solidFill>
                  <a:schemeClr val="lt1"/>
                </a:solidFill>
                <a:latin typeface="Arial"/>
                <a:ea typeface="Arial"/>
                <a:cs typeface="Arial"/>
                <a:sym typeface="Arial"/>
              </a:rPr>
              <a:t>+1</a:t>
            </a:r>
            <a:r>
              <a:rPr b="0" i="0" lang="en-US" sz="3200" u="none" cap="none" strike="noStrike">
                <a:solidFill>
                  <a:schemeClr val="lt1"/>
                </a:solidFill>
                <a:latin typeface="Arial"/>
                <a:ea typeface="Arial"/>
                <a:cs typeface="Arial"/>
                <a:sym typeface="Arial"/>
              </a:rPr>
              <a:t> and Cl</a:t>
            </a:r>
            <a:r>
              <a:rPr b="0" baseline="30000" i="0" lang="en-US" sz="3200" u="none" cap="none" strike="noStrike">
                <a:solidFill>
                  <a:schemeClr val="lt1"/>
                </a:solidFill>
                <a:latin typeface="Arial"/>
                <a:ea typeface="Arial"/>
                <a:cs typeface="Arial"/>
                <a:sym typeface="Arial"/>
              </a:rPr>
              <a:t>-1</a:t>
            </a:r>
            <a:r>
              <a:rPr b="0" i="0" lang="en-US" sz="3200" u="none" cap="none" strike="noStrike">
                <a:solidFill>
                  <a:schemeClr val="lt1"/>
                </a:solidFill>
                <a:latin typeface="Arial"/>
                <a:ea typeface="Arial"/>
                <a:cs typeface="Arial"/>
                <a:sym typeface="Arial"/>
              </a:rPr>
              <a:t>) in the solution are able to conduct the electricity and make the light bulb burn brightly.</a:t>
            </a:r>
          </a:p>
          <a:p>
            <a:pPr indent="-285750" lvl="0" marL="285750" marR="0" rtl="0" algn="l">
              <a:lnSpc>
                <a:spcPct val="90000"/>
              </a:lnSpc>
              <a:spcBef>
                <a:spcPts val="96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pic>
        <p:nvPicPr>
          <p:cNvPr descr="http://universe-review.ca/I12-20-electrolyte.jpg" id="183" name="Shape 183"/>
          <p:cNvPicPr preferRelativeResize="0"/>
          <p:nvPr/>
        </p:nvPicPr>
        <p:blipFill rotWithShape="1">
          <a:blip r:embed="rId3">
            <a:alphaModFix/>
          </a:blip>
          <a:srcRect b="0" l="0" r="0" t="0"/>
          <a:stretch/>
        </p:blipFill>
        <p:spPr>
          <a:xfrm>
            <a:off x="5257800" y="2133600"/>
            <a:ext cx="3000375" cy="3295649"/>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Salt Solutions</a:t>
            </a:r>
          </a:p>
        </p:txBody>
      </p:sp>
      <p:pic>
        <p:nvPicPr>
          <p:cNvPr id="189" name="Shape 189"/>
          <p:cNvPicPr preferRelativeResize="0"/>
          <p:nvPr>
            <p:ph idx="1" type="body"/>
          </p:nvPr>
        </p:nvPicPr>
        <p:blipFill rotWithShape="1">
          <a:blip r:embed="rId3">
            <a:alphaModFix/>
          </a:blip>
          <a:srcRect b="0" l="0" r="0" t="0"/>
          <a:stretch/>
        </p:blipFill>
        <p:spPr>
          <a:xfrm>
            <a:off x="3048000" y="2667000"/>
            <a:ext cx="3048000" cy="2286000"/>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1066800" y="757237"/>
            <a:ext cx="7162799" cy="701674"/>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Dissociation</a:t>
            </a:r>
          </a:p>
        </p:txBody>
      </p:sp>
      <p:sp>
        <p:nvSpPr>
          <p:cNvPr id="195" name="Shape 195"/>
          <p:cNvSpPr txBox="1"/>
          <p:nvPr>
            <p:ph idx="1" type="body"/>
          </p:nvPr>
        </p:nvSpPr>
        <p:spPr>
          <a:xfrm>
            <a:off x="914400" y="1676400"/>
            <a:ext cx="33527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When a salt dissolves (dissociates) in water, the cation (positive ion) of the salt is attracted to the oxygen ion (negative ion) of the water.</a:t>
            </a:r>
          </a:p>
        </p:txBody>
      </p:sp>
      <p:pic>
        <p:nvPicPr>
          <p:cNvPr descr="http://www.chemistryland.com/CHM107/Water/WaterTableSalt.jpg" id="196" name="Shape 196"/>
          <p:cNvPicPr preferRelativeResize="0"/>
          <p:nvPr/>
        </p:nvPicPr>
        <p:blipFill rotWithShape="1">
          <a:blip r:embed="rId3">
            <a:alphaModFix/>
          </a:blip>
          <a:srcRect b="0" l="0" r="0" t="0"/>
          <a:stretch/>
        </p:blipFill>
        <p:spPr>
          <a:xfrm>
            <a:off x="4572000" y="2209800"/>
            <a:ext cx="3733800" cy="2859086"/>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1066800" y="757237"/>
            <a:ext cx="7162799" cy="701674"/>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Dissociation</a:t>
            </a:r>
          </a:p>
        </p:txBody>
      </p:sp>
      <p:sp>
        <p:nvSpPr>
          <p:cNvPr id="202" name="Shape 202"/>
          <p:cNvSpPr txBox="1"/>
          <p:nvPr>
            <p:ph idx="1" type="body"/>
          </p:nvPr>
        </p:nvSpPr>
        <p:spPr>
          <a:xfrm>
            <a:off x="990600" y="1752600"/>
            <a:ext cx="71627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anion (negative ion) of the salt is attracted to the hydrogen ion (positive ion) of the water.</a:t>
            </a:r>
          </a:p>
        </p:txBody>
      </p:sp>
      <p:pic>
        <p:nvPicPr>
          <p:cNvPr descr="http://www.chemistryland.com/CHM107/Water/WaterTableSalt.jpg" id="203" name="Shape 203"/>
          <p:cNvPicPr preferRelativeResize="0"/>
          <p:nvPr/>
        </p:nvPicPr>
        <p:blipFill rotWithShape="1">
          <a:blip r:embed="rId3">
            <a:alphaModFix/>
          </a:blip>
          <a:srcRect b="0" l="0" r="0" t="0"/>
          <a:stretch/>
        </p:blipFill>
        <p:spPr>
          <a:xfrm>
            <a:off x="2743200" y="3352800"/>
            <a:ext cx="3733800" cy="2859086"/>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Other Solutions</a:t>
            </a:r>
          </a:p>
        </p:txBody>
      </p:sp>
      <p:sp>
        <p:nvSpPr>
          <p:cNvPr id="210" name="Shape 210"/>
          <p:cNvSpPr txBox="1"/>
          <p:nvPr>
            <p:ph idx="1" type="body"/>
          </p:nvPr>
        </p:nvSpPr>
        <p:spPr>
          <a:xfrm>
            <a:off x="990600" y="1752600"/>
            <a:ext cx="71627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Water is not only good at dissolving ionic substances. It also is a good solvent for many covalent compounds. </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Consider the covalent substance sucrose, commonly known as table sugar, as an example. </a:t>
            </a:r>
          </a:p>
          <a:p>
            <a:pPr indent="-285750" lvl="0" marL="285750" marR="0" rtl="0" algn="l">
              <a:lnSpc>
                <a:spcPct val="90000"/>
              </a:lnSpc>
              <a:spcBef>
                <a:spcPts val="96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Other Solutions</a:t>
            </a:r>
          </a:p>
        </p:txBody>
      </p:sp>
      <p:sp>
        <p:nvSpPr>
          <p:cNvPr id="217" name="Shape 217"/>
          <p:cNvSpPr txBox="1"/>
          <p:nvPr>
            <p:ph idx="1" type="body"/>
          </p:nvPr>
        </p:nvSpPr>
        <p:spPr>
          <a:xfrm>
            <a:off x="990600" y="1752600"/>
            <a:ext cx="4724400"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When sugar dissolves in water, there are no free ions to conduct electricity.</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resulting solution is a </a:t>
            </a:r>
            <a:r>
              <a:rPr b="1" i="0" lang="en-US" sz="3200" u="none" cap="none" strike="noStrike">
                <a:solidFill>
                  <a:srgbClr val="FFFF00"/>
                </a:solidFill>
                <a:latin typeface="Arial"/>
                <a:ea typeface="Arial"/>
                <a:cs typeface="Arial"/>
                <a:sym typeface="Arial"/>
              </a:rPr>
              <a:t>nonelectrolyte</a:t>
            </a:r>
            <a:r>
              <a:rPr b="1" i="0" lang="en-US" sz="3200" u="none" cap="none" strike="noStrike">
                <a:solidFill>
                  <a:schemeClr val="lt1"/>
                </a:solidFill>
                <a:latin typeface="Arial"/>
                <a:ea typeface="Arial"/>
                <a:cs typeface="Arial"/>
                <a:sym typeface="Arial"/>
              </a:rPr>
              <a:t>, </a:t>
            </a:r>
            <a:r>
              <a:rPr b="0" i="0" lang="en-US" sz="3200" u="none" cap="none" strike="noStrike">
                <a:solidFill>
                  <a:schemeClr val="lt1"/>
                </a:solidFill>
                <a:latin typeface="Arial"/>
                <a:ea typeface="Arial"/>
                <a:cs typeface="Arial"/>
                <a:sym typeface="Arial"/>
              </a:rPr>
              <a:t>so the light bulb does NOT light up.</a:t>
            </a:r>
          </a:p>
          <a:p>
            <a:pPr indent="-285750" lvl="0" marL="285750" marR="0" rtl="0" algn="l">
              <a:lnSpc>
                <a:spcPct val="90000"/>
              </a:lnSpc>
              <a:spcBef>
                <a:spcPts val="96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pic>
        <p:nvPicPr>
          <p:cNvPr id="218" name="Shape 218"/>
          <p:cNvPicPr preferRelativeResize="0"/>
          <p:nvPr/>
        </p:nvPicPr>
        <p:blipFill rotWithShape="1">
          <a:blip r:embed="rId3">
            <a:alphaModFix/>
          </a:blip>
          <a:srcRect b="0" l="0" r="0" t="0"/>
          <a:stretch/>
        </p:blipFill>
        <p:spPr>
          <a:xfrm>
            <a:off x="5638800" y="1524000"/>
            <a:ext cx="2581274" cy="4394200"/>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Making Solutions</a:t>
            </a:r>
          </a:p>
        </p:txBody>
      </p:sp>
      <p:sp>
        <p:nvSpPr>
          <p:cNvPr id="225" name="Shape 225"/>
          <p:cNvSpPr txBox="1"/>
          <p:nvPr>
            <p:ph idx="1" type="body"/>
          </p:nvPr>
        </p:nvSpPr>
        <p:spPr>
          <a:xfrm>
            <a:off x="990600" y="1752600"/>
            <a:ext cx="7162799" cy="4572000"/>
          </a:xfrm>
          <a:prstGeom prst="rect">
            <a:avLst/>
          </a:prstGeom>
          <a:noFill/>
          <a:ln>
            <a:noFill/>
          </a:ln>
        </p:spPr>
        <p:txBody>
          <a:bodyPr anchorCtr="0" anchor="t" bIns="46025" lIns="92075" rIns="92075" tIns="46025">
            <a:noAutofit/>
          </a:bodyPr>
          <a:lstStyle/>
          <a:p>
            <a:pPr indent="-285750" lvl="0" marL="285750" marR="0" rtl="0" algn="l">
              <a:lnSpc>
                <a:spcPct val="8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soluble substance dissolves faster if</a:t>
            </a:r>
          </a:p>
          <a:p>
            <a:pPr indent="-225425" lvl="1" marL="682625" marR="0" rtl="0" algn="l">
              <a:lnSpc>
                <a:spcPct val="80000"/>
              </a:lnSpc>
              <a:spcBef>
                <a:spcPts val="960"/>
              </a:spcBef>
              <a:spcAft>
                <a:spcPts val="0"/>
              </a:spcAft>
              <a:buClr>
                <a:schemeClr val="accent1"/>
              </a:buClr>
              <a:buSzPct val="75000"/>
              <a:buFont typeface="Noto Sans Symbols"/>
              <a:buChar char="➢"/>
            </a:pPr>
            <a:r>
              <a:rPr b="0" i="0" lang="en-US" sz="3200" u="none" cap="none" strike="noStrike">
                <a:solidFill>
                  <a:schemeClr val="lt1"/>
                </a:solidFill>
                <a:latin typeface="Arial"/>
                <a:ea typeface="Arial"/>
                <a:cs typeface="Arial"/>
                <a:sym typeface="Arial"/>
              </a:rPr>
              <a:t> it is stirred or shaken,</a:t>
            </a:r>
          </a:p>
          <a:p>
            <a:pPr indent="-225425" lvl="1" marL="682625" marR="0" rtl="0" algn="l">
              <a:lnSpc>
                <a:spcPct val="80000"/>
              </a:lnSpc>
              <a:spcBef>
                <a:spcPts val="960"/>
              </a:spcBef>
              <a:spcAft>
                <a:spcPts val="0"/>
              </a:spcAft>
              <a:buClr>
                <a:schemeClr val="accent1"/>
              </a:buClr>
              <a:buSzPct val="75000"/>
              <a:buFont typeface="Noto Sans Symbols"/>
              <a:buChar char="➢"/>
            </a:pPr>
            <a:r>
              <a:rPr b="0" i="0" lang="en-US" sz="3200" u="none" cap="none" strike="noStrike">
                <a:solidFill>
                  <a:schemeClr val="lt1"/>
                </a:solidFill>
                <a:latin typeface="Arial"/>
                <a:ea typeface="Arial"/>
                <a:cs typeface="Arial"/>
                <a:sym typeface="Arial"/>
              </a:rPr>
              <a:t> the particles are made smaller,   	and</a:t>
            </a:r>
          </a:p>
          <a:p>
            <a:pPr indent="-225425" lvl="1" marL="682625" marR="0" rtl="0" algn="l">
              <a:lnSpc>
                <a:spcPct val="80000"/>
              </a:lnSpc>
              <a:spcBef>
                <a:spcPts val="960"/>
              </a:spcBef>
              <a:spcAft>
                <a:spcPts val="0"/>
              </a:spcAft>
              <a:buClr>
                <a:schemeClr val="accent1"/>
              </a:buClr>
              <a:buSzPct val="75000"/>
              <a:buFont typeface="Noto Sans Symbols"/>
              <a:buChar char="➢"/>
            </a:pPr>
            <a:r>
              <a:rPr b="0" i="0" lang="en-US" sz="3200" u="none" cap="none" strike="noStrike">
                <a:solidFill>
                  <a:schemeClr val="lt1"/>
                </a:solidFill>
                <a:latin typeface="Arial"/>
                <a:ea typeface="Arial"/>
                <a:cs typeface="Arial"/>
                <a:sym typeface="Arial"/>
              </a:rPr>
              <a:t> the temperature is increased.</a:t>
            </a:r>
          </a:p>
          <a:p>
            <a:pPr indent="-285750" lvl="0" marL="285750" marR="0" rtl="0" algn="l">
              <a:lnSpc>
                <a:spcPct val="90000"/>
              </a:lnSpc>
              <a:spcBef>
                <a:spcPts val="96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Making Solutions</a:t>
            </a:r>
          </a:p>
        </p:txBody>
      </p:sp>
      <p:sp>
        <p:nvSpPr>
          <p:cNvPr id="231" name="Shape 231"/>
          <p:cNvSpPr txBox="1"/>
          <p:nvPr>
            <p:ph idx="1" type="body"/>
          </p:nvPr>
        </p:nvSpPr>
        <p:spPr>
          <a:xfrm>
            <a:off x="990600" y="1752600"/>
            <a:ext cx="71627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In order to dissolve the solvent molecules must come in contact with the solute.</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Stirring moves fresh solvent next to the solute.</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solvent touches the surface of the solute.</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Smaller pieces increase the amount of surface of the solute.</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A Solution</a:t>
            </a:r>
          </a:p>
        </p:txBody>
      </p:sp>
      <p:sp>
        <p:nvSpPr>
          <p:cNvPr id="103" name="Shape 103"/>
          <p:cNvSpPr txBox="1"/>
          <p:nvPr>
            <p:ph idx="1" type="body"/>
          </p:nvPr>
        </p:nvSpPr>
        <p:spPr>
          <a:xfrm>
            <a:off x="1047750" y="1423987"/>
            <a:ext cx="7162799" cy="45720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solution is made up of a solute and a solvent.</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a:t>
            </a:r>
            <a:r>
              <a:rPr b="1" i="0" lang="en-US" sz="3200" u="none" cap="none" strike="noStrike">
                <a:solidFill>
                  <a:schemeClr val="lt2"/>
                </a:solidFill>
                <a:latin typeface="Arial"/>
                <a:ea typeface="Arial"/>
                <a:cs typeface="Arial"/>
                <a:sym typeface="Arial"/>
              </a:rPr>
              <a:t>solvent</a:t>
            </a:r>
            <a:r>
              <a:rPr b="0" i="0" lang="en-US" sz="3200" u="none" cap="none" strike="noStrike">
                <a:solidFill>
                  <a:schemeClr val="lt1"/>
                </a:solidFill>
                <a:latin typeface="Arial"/>
                <a:ea typeface="Arial"/>
                <a:cs typeface="Arial"/>
                <a:sym typeface="Arial"/>
              </a:rPr>
              <a:t> does the dissolving.</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a:t>
            </a:r>
            <a:r>
              <a:rPr b="1" i="0" lang="en-US" sz="3200" u="none" cap="none" strike="noStrike">
                <a:solidFill>
                  <a:schemeClr val="lt2"/>
                </a:solidFill>
                <a:latin typeface="Arial"/>
                <a:ea typeface="Arial"/>
                <a:cs typeface="Arial"/>
                <a:sym typeface="Arial"/>
              </a:rPr>
              <a:t>solute</a:t>
            </a:r>
            <a:r>
              <a:rPr b="0" i="0" lang="en-US" sz="3200" u="none" cap="none" strike="noStrike">
                <a:solidFill>
                  <a:schemeClr val="lt1"/>
                </a:solidFill>
                <a:latin typeface="Arial"/>
                <a:ea typeface="Arial"/>
                <a:cs typeface="Arial"/>
                <a:sym typeface="Arial"/>
              </a:rPr>
              <a:t> is the substance that is dissolved.</a:t>
            </a:r>
          </a:p>
        </p:txBody>
      </p:sp>
      <p:pic>
        <p:nvPicPr>
          <p:cNvPr descr="http://www.chem4kids.com/files/art/matter_solu_2.jpg" id="104" name="Shape 104"/>
          <p:cNvPicPr preferRelativeResize="0"/>
          <p:nvPr/>
        </p:nvPicPr>
        <p:blipFill rotWithShape="1">
          <a:blip r:embed="rId3">
            <a:alphaModFix/>
          </a:blip>
          <a:srcRect b="0" l="0" r="0" t="0"/>
          <a:stretch/>
        </p:blipFill>
        <p:spPr>
          <a:xfrm>
            <a:off x="4800600" y="4527550"/>
            <a:ext cx="2286000" cy="1714500"/>
          </a:xfrm>
          <a:prstGeom prst="rect">
            <a:avLst/>
          </a:prstGeom>
          <a:noFill/>
          <a:ln>
            <a:noFill/>
          </a:ln>
        </p:spPr>
      </p:pic>
      <p:sp>
        <p:nvSpPr>
          <p:cNvPr id="105" name="Shape 105"/>
          <p:cNvSpPr txBox="1"/>
          <p:nvPr/>
        </p:nvSpPr>
        <p:spPr>
          <a:xfrm>
            <a:off x="762000" y="4476750"/>
            <a:ext cx="5181600" cy="18160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2800" u="none">
                <a:solidFill>
                  <a:schemeClr val="lt1"/>
                </a:solidFill>
                <a:latin typeface="Arial"/>
                <a:ea typeface="Arial"/>
                <a:cs typeface="Arial"/>
                <a:sym typeface="Arial"/>
              </a:rPr>
              <a:t>Draw Picture:</a:t>
            </a:r>
          </a:p>
          <a:p>
            <a:pPr indent="0" lvl="0" marL="0" marR="0" rtl="0" algn="l">
              <a:lnSpc>
                <a:spcPct val="100000"/>
              </a:lnSpc>
              <a:spcBef>
                <a:spcPts val="0"/>
              </a:spcBef>
              <a:spcAft>
                <a:spcPts val="0"/>
              </a:spcAft>
              <a:buClr>
                <a:schemeClr val="lt1"/>
              </a:buClr>
              <a:buSzPct val="25000"/>
              <a:buFont typeface="Arial"/>
              <a:buNone/>
            </a:pPr>
            <a:r>
              <a:rPr b="0" i="0" lang="en-US" sz="2800" u="none">
                <a:solidFill>
                  <a:schemeClr val="lt1"/>
                </a:solidFill>
                <a:latin typeface="Arial"/>
                <a:ea typeface="Arial"/>
                <a:cs typeface="Arial"/>
                <a:sym typeface="Arial"/>
              </a:rPr>
              <a:t>Ex. Salt Water Solution</a:t>
            </a:r>
          </a:p>
          <a:p>
            <a:pPr indent="0" lvl="0" marL="0" marR="0" rtl="0" algn="l">
              <a:lnSpc>
                <a:spcPct val="100000"/>
              </a:lnSpc>
              <a:spcBef>
                <a:spcPts val="0"/>
              </a:spcBef>
              <a:spcAft>
                <a:spcPts val="0"/>
              </a:spcAft>
              <a:buClr>
                <a:schemeClr val="lt1"/>
              </a:buClr>
              <a:buSzPct val="25000"/>
              <a:buFont typeface="Arial"/>
              <a:buNone/>
            </a:pPr>
            <a:r>
              <a:rPr b="0" i="0" lang="en-US" sz="2800" u="none">
                <a:solidFill>
                  <a:schemeClr val="lt1"/>
                </a:solidFill>
                <a:latin typeface="Arial"/>
                <a:ea typeface="Arial"/>
                <a:cs typeface="Arial"/>
                <a:sym typeface="Arial"/>
              </a:rPr>
              <a:t>Salt=Solute</a:t>
            </a:r>
          </a:p>
          <a:p>
            <a:pPr indent="0" lvl="0" marL="0" marR="0" rtl="0" algn="l">
              <a:lnSpc>
                <a:spcPct val="100000"/>
              </a:lnSpc>
              <a:spcBef>
                <a:spcPts val="0"/>
              </a:spcBef>
              <a:spcAft>
                <a:spcPts val="0"/>
              </a:spcAft>
              <a:buClr>
                <a:schemeClr val="lt1"/>
              </a:buClr>
              <a:buSzPct val="25000"/>
              <a:buFont typeface="Arial"/>
              <a:buNone/>
            </a:pPr>
            <a:r>
              <a:rPr b="0" i="0" lang="en-US" sz="2800" u="none">
                <a:solidFill>
                  <a:schemeClr val="lt1"/>
                </a:solidFill>
                <a:latin typeface="Arial"/>
                <a:ea typeface="Arial"/>
                <a:cs typeface="Arial"/>
                <a:sym typeface="Arial"/>
              </a:rPr>
              <a:t>Water=Solvent</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Temperature and Solutions</a:t>
            </a:r>
          </a:p>
        </p:txBody>
      </p:sp>
      <p:sp>
        <p:nvSpPr>
          <p:cNvPr id="237" name="Shape 237"/>
          <p:cNvSpPr txBox="1"/>
          <p:nvPr>
            <p:ph idx="1" type="body"/>
          </p:nvPr>
        </p:nvSpPr>
        <p:spPr>
          <a:xfrm>
            <a:off x="990600" y="1676400"/>
            <a:ext cx="71627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For solids in liquids, as the temperature goes up the solubility goes up.</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higher temperature makes the molecules of the solvent move around faster and contact the solute harder and more often.</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Temperature and Solutions</a:t>
            </a:r>
          </a:p>
        </p:txBody>
      </p:sp>
      <p:sp>
        <p:nvSpPr>
          <p:cNvPr id="243" name="Shape 243"/>
          <p:cNvSpPr txBox="1"/>
          <p:nvPr>
            <p:ph idx="1" type="body"/>
          </p:nvPr>
        </p:nvSpPr>
        <p:spPr>
          <a:xfrm>
            <a:off x="990600" y="2057400"/>
            <a:ext cx="7162799" cy="25908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It speeds up dissolving.</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Higher temperature </a:t>
            </a:r>
            <a:r>
              <a:rPr b="1" i="0" lang="en-US" sz="3200" u="none" cap="none" strike="noStrike">
                <a:solidFill>
                  <a:schemeClr val="lt2"/>
                </a:solidFill>
                <a:latin typeface="Arial"/>
                <a:ea typeface="Arial"/>
                <a:cs typeface="Arial"/>
                <a:sym typeface="Arial"/>
              </a:rPr>
              <a:t>usually</a:t>
            </a:r>
            <a:r>
              <a:rPr b="1" i="0" lang="en-US" sz="3200" u="none" cap="none" strike="noStrike">
                <a:solidFill>
                  <a:schemeClr val="lt1"/>
                </a:solidFill>
                <a:latin typeface="Arial"/>
                <a:ea typeface="Arial"/>
                <a:cs typeface="Arial"/>
                <a:sym typeface="Arial"/>
              </a:rPr>
              <a:t> </a:t>
            </a:r>
            <a:r>
              <a:rPr b="0" i="0" lang="en-US" sz="3200" u="none" cap="none" strike="noStrike">
                <a:solidFill>
                  <a:schemeClr val="lt1"/>
                </a:solidFill>
                <a:latin typeface="Arial"/>
                <a:ea typeface="Arial"/>
                <a:cs typeface="Arial"/>
                <a:sym typeface="Arial"/>
              </a:rPr>
              <a:t>increases the amount that will dissolve.</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idx="1" type="body"/>
          </p:nvPr>
        </p:nvSpPr>
        <p:spPr>
          <a:xfrm>
            <a:off x="990600" y="609600"/>
            <a:ext cx="7086600" cy="1600199"/>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1) How many grams of sodium hydroxide (NaOH) will dissolve in 100 g of water at 15ºC?</a:t>
            </a:r>
          </a:p>
          <a:p>
            <a:pPr indent="-285750" lvl="0" marL="285750" marR="0" rtl="0" algn="l">
              <a:lnSpc>
                <a:spcPct val="90000"/>
              </a:lnSpc>
              <a:spcBef>
                <a:spcPts val="96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pic>
        <p:nvPicPr>
          <p:cNvPr descr="FG14_06" id="249" name="Shape 249"/>
          <p:cNvPicPr preferRelativeResize="0"/>
          <p:nvPr/>
        </p:nvPicPr>
        <p:blipFill rotWithShape="1">
          <a:blip r:embed="rId3">
            <a:alphaModFix/>
          </a:blip>
          <a:srcRect b="0" l="0" r="0" t="0"/>
          <a:stretch/>
        </p:blipFill>
        <p:spPr>
          <a:xfrm>
            <a:off x="1524000" y="2057400"/>
            <a:ext cx="6078537" cy="4559300"/>
          </a:xfrm>
          <a:prstGeom prst="rect">
            <a:avLst/>
          </a:prstGeom>
          <a:noFill/>
          <a:ln>
            <a:noFill/>
          </a:ln>
        </p:spPr>
      </p:pic>
      <p:sp>
        <p:nvSpPr>
          <p:cNvPr id="250" name="Shape 250"/>
          <p:cNvSpPr txBox="1"/>
          <p:nvPr/>
        </p:nvSpPr>
        <p:spPr>
          <a:xfrm>
            <a:off x="6096000" y="1447800"/>
            <a:ext cx="1904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(100 g)</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idx="1" type="body"/>
          </p:nvPr>
        </p:nvSpPr>
        <p:spPr>
          <a:xfrm>
            <a:off x="990600" y="609600"/>
            <a:ext cx="7086600" cy="1600199"/>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2) How many grams of sodium hydroxide will dissolve in 100 g of water at 40ºC?</a:t>
            </a:r>
          </a:p>
        </p:txBody>
      </p:sp>
      <p:pic>
        <p:nvPicPr>
          <p:cNvPr descr="FG14_06" id="256" name="Shape 256"/>
          <p:cNvPicPr preferRelativeResize="0"/>
          <p:nvPr/>
        </p:nvPicPr>
        <p:blipFill rotWithShape="1">
          <a:blip r:embed="rId3">
            <a:alphaModFix/>
          </a:blip>
          <a:srcRect b="0" l="0" r="0" t="0"/>
          <a:stretch/>
        </p:blipFill>
        <p:spPr>
          <a:xfrm>
            <a:off x="1524000" y="2057400"/>
            <a:ext cx="6078537" cy="4559300"/>
          </a:xfrm>
          <a:prstGeom prst="rect">
            <a:avLst/>
          </a:prstGeom>
          <a:noFill/>
          <a:ln>
            <a:noFill/>
          </a:ln>
        </p:spPr>
      </p:pic>
      <p:sp>
        <p:nvSpPr>
          <p:cNvPr id="257" name="Shape 257"/>
          <p:cNvSpPr txBox="1"/>
          <p:nvPr/>
        </p:nvSpPr>
        <p:spPr>
          <a:xfrm>
            <a:off x="4724400" y="1447800"/>
            <a:ext cx="1904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(140 g)</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idx="1" type="body"/>
          </p:nvPr>
        </p:nvSpPr>
        <p:spPr>
          <a:xfrm>
            <a:off x="990600" y="762000"/>
            <a:ext cx="7086600" cy="1600199"/>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3) At what temperature will 90 grams of Pb(NO</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dissolve in 100 g of water?</a:t>
            </a:r>
          </a:p>
        </p:txBody>
      </p:sp>
      <p:pic>
        <p:nvPicPr>
          <p:cNvPr descr="FG14_06" id="263" name="Shape 263"/>
          <p:cNvPicPr preferRelativeResize="0"/>
          <p:nvPr/>
        </p:nvPicPr>
        <p:blipFill rotWithShape="1">
          <a:blip r:embed="rId3">
            <a:alphaModFix/>
          </a:blip>
          <a:srcRect b="0" l="0" r="0" t="0"/>
          <a:stretch/>
        </p:blipFill>
        <p:spPr>
          <a:xfrm>
            <a:off x="1752600" y="2362200"/>
            <a:ext cx="5567361" cy="4175125"/>
          </a:xfrm>
          <a:prstGeom prst="rect">
            <a:avLst/>
          </a:prstGeom>
          <a:noFill/>
          <a:ln>
            <a:noFill/>
          </a:ln>
        </p:spPr>
      </p:pic>
      <p:sp>
        <p:nvSpPr>
          <p:cNvPr id="264" name="Shape 264"/>
          <p:cNvSpPr txBox="1"/>
          <p:nvPr/>
        </p:nvSpPr>
        <p:spPr>
          <a:xfrm>
            <a:off x="6248400" y="1752600"/>
            <a:ext cx="1904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(~50</a:t>
            </a:r>
            <a:r>
              <a:rPr b="1" i="0" lang="en-US" sz="3200" u="none">
                <a:solidFill>
                  <a:schemeClr val="lt2"/>
                </a:solidFill>
                <a:latin typeface="Times New Roman"/>
                <a:ea typeface="Times New Roman"/>
                <a:cs typeface="Times New Roman"/>
                <a:sym typeface="Times New Roman"/>
              </a:rPr>
              <a:t>°</a:t>
            </a:r>
            <a:r>
              <a:rPr b="1" i="0" lang="en-US" sz="3200" u="none">
                <a:solidFill>
                  <a:schemeClr val="lt2"/>
                </a:solidFill>
                <a:latin typeface="Arial"/>
                <a:ea typeface="Arial"/>
                <a:cs typeface="Arial"/>
                <a:sym typeface="Arial"/>
              </a:rPr>
              <a:t>C)</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idx="1" type="body"/>
          </p:nvPr>
        </p:nvSpPr>
        <p:spPr>
          <a:xfrm>
            <a:off x="990600" y="762000"/>
            <a:ext cx="7086600" cy="1600199"/>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4) At what temperature will 30 grams of KNO</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dissolve in 100 g of water?</a:t>
            </a:r>
          </a:p>
        </p:txBody>
      </p:sp>
      <p:pic>
        <p:nvPicPr>
          <p:cNvPr descr="FG14_06" id="270" name="Shape 270"/>
          <p:cNvPicPr preferRelativeResize="0"/>
          <p:nvPr/>
        </p:nvPicPr>
        <p:blipFill rotWithShape="1">
          <a:blip r:embed="rId3">
            <a:alphaModFix/>
          </a:blip>
          <a:srcRect b="0" l="0" r="0" t="0"/>
          <a:stretch/>
        </p:blipFill>
        <p:spPr>
          <a:xfrm>
            <a:off x="1752600" y="2362200"/>
            <a:ext cx="5567361" cy="4175125"/>
          </a:xfrm>
          <a:prstGeom prst="rect">
            <a:avLst/>
          </a:prstGeom>
          <a:noFill/>
          <a:ln>
            <a:noFill/>
          </a:ln>
        </p:spPr>
      </p:pic>
      <p:sp>
        <p:nvSpPr>
          <p:cNvPr id="271" name="Shape 271"/>
          <p:cNvSpPr txBox="1"/>
          <p:nvPr/>
        </p:nvSpPr>
        <p:spPr>
          <a:xfrm>
            <a:off x="6248400" y="1752600"/>
            <a:ext cx="1904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(20</a:t>
            </a:r>
            <a:r>
              <a:rPr b="1" i="0" lang="en-US" sz="3200" u="none">
                <a:solidFill>
                  <a:schemeClr val="lt2"/>
                </a:solidFill>
                <a:latin typeface="Times New Roman"/>
                <a:ea typeface="Times New Roman"/>
                <a:cs typeface="Times New Roman"/>
                <a:sym typeface="Times New Roman"/>
              </a:rPr>
              <a:t>°</a:t>
            </a:r>
            <a:r>
              <a:rPr b="1" i="0" lang="en-US" sz="3200" u="none">
                <a:solidFill>
                  <a:schemeClr val="lt2"/>
                </a:solidFill>
                <a:latin typeface="Arial"/>
                <a:ea typeface="Arial"/>
                <a:cs typeface="Arial"/>
                <a:sym typeface="Arial"/>
              </a:rPr>
              <a:t>C)</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500"/>
                                        <p:tgtEl>
                                          <p:spTgt spid="27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idx="1" type="body"/>
          </p:nvPr>
        </p:nvSpPr>
        <p:spPr>
          <a:xfrm>
            <a:off x="990600" y="762000"/>
            <a:ext cx="71627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For gases in a liquid, as the temperature goes up the solubility goes down. </a:t>
            </a:r>
            <a:r>
              <a:rPr b="0" i="0" lang="en-US" sz="2800" u="none" cap="none" strike="noStrike">
                <a:solidFill>
                  <a:schemeClr val="lt1"/>
                </a:solidFill>
                <a:latin typeface="Arial"/>
                <a:ea typeface="Arial"/>
                <a:cs typeface="Arial"/>
                <a:sym typeface="Arial"/>
              </a:rPr>
              <a:t>Ex. Sodas at the gas station</a:t>
            </a:r>
          </a:p>
        </p:txBody>
      </p:sp>
      <p:pic>
        <p:nvPicPr>
          <p:cNvPr descr="FG14_09" id="277" name="Shape 277"/>
          <p:cNvPicPr preferRelativeResize="0"/>
          <p:nvPr/>
        </p:nvPicPr>
        <p:blipFill rotWithShape="1">
          <a:blip r:embed="rId3">
            <a:alphaModFix/>
          </a:blip>
          <a:srcRect b="0" l="0" r="0" t="0"/>
          <a:stretch/>
        </p:blipFill>
        <p:spPr>
          <a:xfrm>
            <a:off x="1828800" y="2286000"/>
            <a:ext cx="5575300" cy="4183061"/>
          </a:xfrm>
          <a:prstGeom prst="rect">
            <a:avLst/>
          </a:prstGeom>
          <a:noFill/>
          <a:ln>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idx="1" type="body"/>
          </p:nvPr>
        </p:nvSpPr>
        <p:spPr>
          <a:xfrm>
            <a:off x="990600" y="914400"/>
            <a:ext cx="71627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For gases in a liquid, as the pressure goes up the solubility goes up.</a:t>
            </a:r>
          </a:p>
        </p:txBody>
      </p:sp>
      <p:pic>
        <p:nvPicPr>
          <p:cNvPr descr="FG14_10" id="283" name="Shape 283"/>
          <p:cNvPicPr preferRelativeResize="0"/>
          <p:nvPr/>
        </p:nvPicPr>
        <p:blipFill rotWithShape="1">
          <a:blip r:embed="rId3">
            <a:alphaModFix/>
          </a:blip>
          <a:srcRect b="0" l="0" r="0" t="0"/>
          <a:stretch/>
        </p:blipFill>
        <p:spPr>
          <a:xfrm>
            <a:off x="1524000" y="2133600"/>
            <a:ext cx="6088062" cy="4143374"/>
          </a:xfrm>
          <a:prstGeom prst="rect">
            <a:avLst/>
          </a:prstGeom>
          <a:noFill/>
          <a:ln>
            <a:noFill/>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idx="1" type="subTitle"/>
          </p:nvPr>
        </p:nvSpPr>
        <p:spPr>
          <a:xfrm>
            <a:off x="1371600" y="1828800"/>
            <a:ext cx="6476999" cy="2666999"/>
          </a:xfrm>
          <a:prstGeom prst="rect">
            <a:avLst/>
          </a:prstGeom>
          <a:noFill/>
          <a:ln>
            <a:noFill/>
          </a:ln>
        </p:spPr>
        <p:txBody>
          <a:bodyPr anchorCtr="0" anchor="t" bIns="46025" lIns="92075" rIns="92075" tIns="46025">
            <a:noAutofit/>
          </a:bodyPr>
          <a:lstStyle/>
          <a:p>
            <a:pPr indent="-285750" lvl="0" marL="285750" marR="0" rtl="0" algn="ctr">
              <a:lnSpc>
                <a:spcPct val="90000"/>
              </a:lnSpc>
              <a:spcBef>
                <a:spcPts val="0"/>
              </a:spcBef>
              <a:spcAft>
                <a:spcPts val="0"/>
              </a:spcAft>
              <a:buClr>
                <a:schemeClr val="accent1"/>
              </a:buClr>
              <a:buSzPct val="25000"/>
              <a:buFont typeface="Arial"/>
              <a:buNone/>
            </a:pPr>
            <a:r>
              <a:rPr b="0" i="0" lang="en-US" sz="6000" u="none" cap="none" strike="noStrike">
                <a:solidFill>
                  <a:schemeClr val="lt1"/>
                </a:solidFill>
                <a:latin typeface="Arial"/>
                <a:ea typeface="Arial"/>
                <a:cs typeface="Arial"/>
                <a:sym typeface="Arial"/>
              </a:rPr>
              <a:t>Colligative</a:t>
            </a:r>
          </a:p>
          <a:p>
            <a:pPr indent="-285750" lvl="0" marL="285750" marR="0" rtl="0" algn="ctr">
              <a:lnSpc>
                <a:spcPct val="90000"/>
              </a:lnSpc>
              <a:spcBef>
                <a:spcPts val="1800"/>
              </a:spcBef>
              <a:spcAft>
                <a:spcPts val="0"/>
              </a:spcAft>
              <a:buClr>
                <a:schemeClr val="accent1"/>
              </a:buClr>
              <a:buSzPct val="25000"/>
              <a:buFont typeface="Arial"/>
              <a:buNone/>
            </a:pPr>
            <a:r>
              <a:rPr b="0" i="0" lang="en-US" sz="6000" u="none" cap="none" strike="noStrike">
                <a:solidFill>
                  <a:schemeClr val="lt1"/>
                </a:solidFill>
                <a:latin typeface="Arial"/>
                <a:ea typeface="Arial"/>
                <a:cs typeface="Arial"/>
                <a:sym typeface="Arial"/>
              </a:rPr>
              <a:t>Properties</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Vapor Pressure Lowering</a:t>
            </a:r>
          </a:p>
        </p:txBody>
      </p:sp>
      <p:sp>
        <p:nvSpPr>
          <p:cNvPr id="294" name="Shape 294"/>
          <p:cNvSpPr txBox="1"/>
          <p:nvPr>
            <p:ph idx="1" type="body"/>
          </p:nvPr>
        </p:nvSpPr>
        <p:spPr>
          <a:xfrm>
            <a:off x="533400" y="1452562"/>
            <a:ext cx="8153399" cy="3276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Vapor Pressure is the pressure exerted by a gas on a liquid (pressure caused by gas due to liquid evaporating)</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bonds between molecules keep molecules of a liquid from escaping into the vapor state.</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In a solution, some of the solvent is busy keeping the solute dissolved.</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This </a:t>
            </a:r>
            <a:r>
              <a:rPr b="1" i="0" lang="en-US" sz="3200" u="none" cap="none" strike="noStrike">
                <a:solidFill>
                  <a:schemeClr val="lt2"/>
                </a:solidFill>
                <a:latin typeface="Arial"/>
                <a:ea typeface="Arial"/>
                <a:cs typeface="Arial"/>
                <a:sym typeface="Arial"/>
              </a:rPr>
              <a:t>lowers</a:t>
            </a:r>
            <a:r>
              <a:rPr b="0" i="0" lang="en-US" sz="3200" u="none" cap="none" strike="noStrike">
                <a:solidFill>
                  <a:schemeClr val="lt1"/>
                </a:solidFill>
                <a:latin typeface="Arial"/>
                <a:ea typeface="Arial"/>
                <a:cs typeface="Arial"/>
                <a:sym typeface="Arial"/>
              </a:rPr>
              <a:t> the vapor pressure.</a:t>
            </a:r>
          </a:p>
          <a:p>
            <a:pPr indent="-285750" lvl="0" marL="285750" marR="0" rtl="0" algn="l">
              <a:lnSpc>
                <a:spcPct val="90000"/>
              </a:lnSpc>
              <a:spcBef>
                <a:spcPts val="96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1066800" y="757237"/>
            <a:ext cx="7162799" cy="701674"/>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A Solution</a:t>
            </a:r>
          </a:p>
        </p:txBody>
      </p:sp>
      <p:sp>
        <p:nvSpPr>
          <p:cNvPr id="112" name="Shape 112"/>
          <p:cNvSpPr txBox="1"/>
          <p:nvPr>
            <p:ph idx="1" type="body"/>
          </p:nvPr>
        </p:nvSpPr>
        <p:spPr>
          <a:xfrm>
            <a:off x="990600" y="1752600"/>
            <a:ext cx="7162799" cy="45720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If a solution is made of two liquids, the one in </a:t>
            </a:r>
            <a:r>
              <a:rPr b="0" i="0" lang="en-US" sz="3200" u="sng" cap="none" strike="noStrike">
                <a:solidFill>
                  <a:schemeClr val="lt1"/>
                </a:solidFill>
                <a:latin typeface="Arial"/>
                <a:ea typeface="Arial"/>
                <a:cs typeface="Arial"/>
                <a:sym typeface="Arial"/>
              </a:rPr>
              <a:t>lesser</a:t>
            </a:r>
            <a:r>
              <a:rPr b="0" i="0" lang="en-US" sz="3200" u="none" cap="none" strike="noStrike">
                <a:solidFill>
                  <a:schemeClr val="lt1"/>
                </a:solidFill>
                <a:latin typeface="Arial"/>
                <a:ea typeface="Arial"/>
                <a:cs typeface="Arial"/>
                <a:sym typeface="Arial"/>
              </a:rPr>
              <a:t> quantity is the solute.</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Vapor Pressure Lowering</a:t>
            </a:r>
          </a:p>
        </p:txBody>
      </p:sp>
      <p:sp>
        <p:nvSpPr>
          <p:cNvPr id="301" name="Shape 301"/>
          <p:cNvSpPr txBox="1"/>
          <p:nvPr>
            <p:ph idx="1" type="body"/>
          </p:nvPr>
        </p:nvSpPr>
        <p:spPr>
          <a:xfrm>
            <a:off x="990600" y="1905000"/>
            <a:ext cx="7315200" cy="4419599"/>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greater the number of ions, the more a salt will lower the vapor pressure. </a:t>
            </a:r>
          </a:p>
          <a:p>
            <a:pPr indent="-285750" lvl="0" marL="285750" marR="0" rtl="0" algn="l">
              <a:lnSpc>
                <a:spcPct val="100000"/>
              </a:lnSpc>
              <a:spcBef>
                <a:spcPts val="1200"/>
              </a:spcBef>
              <a:spcAft>
                <a:spcPts val="0"/>
              </a:spcAft>
              <a:buClr>
                <a:schemeClr val="accent1"/>
              </a:buClr>
              <a:buSzPct val="93750"/>
              <a:buFont typeface="Arial"/>
              <a:buChar char="●"/>
            </a:pPr>
            <a:r>
              <a:rPr b="0" i="0" lang="en-US" sz="3200" u="none" cap="none" strike="noStrike">
                <a:solidFill>
                  <a:schemeClr val="lt1"/>
                </a:solidFill>
                <a:latin typeface="Arial"/>
                <a:ea typeface="Arial"/>
                <a:cs typeface="Arial"/>
                <a:sym typeface="Arial"/>
              </a:rPr>
              <a:t>NaCl </a:t>
            </a:r>
            <a:r>
              <a:rPr b="0" i="0" lang="en-US" sz="3200" u="none" cap="none" strike="noStrike">
                <a:solidFill>
                  <a:schemeClr val="lt1"/>
                </a:solidFill>
                <a:latin typeface="Noto Sans Symbols"/>
                <a:ea typeface="Noto Sans Symbols"/>
                <a:cs typeface="Noto Sans Symbols"/>
                <a:sym typeface="Noto Sans Symbols"/>
              </a:rPr>
              <a:t>→</a:t>
            </a:r>
            <a:r>
              <a:rPr b="0" i="0" lang="en-US" sz="3200" u="none" cap="none" strike="noStrike">
                <a:solidFill>
                  <a:schemeClr val="lt1"/>
                </a:solidFill>
                <a:latin typeface="Arial"/>
                <a:ea typeface="Arial"/>
                <a:cs typeface="Arial"/>
                <a:sym typeface="Arial"/>
              </a:rPr>
              <a:t> Na</a:t>
            </a:r>
            <a:r>
              <a:rPr b="0" baseline="30000" i="0" lang="en-US" sz="4000" u="none" cap="none" strike="noStrike">
                <a:solidFill>
                  <a:schemeClr val="lt1"/>
                </a:solidFill>
                <a:latin typeface="Arial"/>
                <a:ea typeface="Arial"/>
                <a:cs typeface="Arial"/>
                <a:sym typeface="Arial"/>
              </a:rPr>
              <a:t>+</a:t>
            </a:r>
            <a:r>
              <a:rPr b="0" i="0" lang="en-US" sz="3200" u="none" cap="none" strike="noStrike">
                <a:solidFill>
                  <a:schemeClr val="lt1"/>
                </a:solidFill>
                <a:latin typeface="Arial"/>
                <a:ea typeface="Arial"/>
                <a:cs typeface="Arial"/>
                <a:sym typeface="Arial"/>
              </a:rPr>
              <a:t> + Cl</a:t>
            </a:r>
            <a:r>
              <a:rPr b="0" baseline="30000" i="0" lang="en-US" sz="4000" u="none" cap="none" strike="noStrike">
                <a:solidFill>
                  <a:schemeClr val="lt1"/>
                </a:solidFill>
                <a:latin typeface="Arial"/>
                <a:ea typeface="Arial"/>
                <a:cs typeface="Arial"/>
                <a:sym typeface="Arial"/>
              </a:rPr>
              <a:t>-</a:t>
            </a:r>
            <a:r>
              <a:rPr b="0" i="0" lang="en-US" sz="3200" u="none" cap="none" strike="noStrike">
                <a:solidFill>
                  <a:schemeClr val="lt1"/>
                </a:solidFill>
                <a:latin typeface="Arial"/>
                <a:ea typeface="Arial"/>
                <a:cs typeface="Arial"/>
                <a:sym typeface="Arial"/>
              </a:rPr>
              <a:t>     2 ions</a:t>
            </a:r>
          </a:p>
          <a:p>
            <a:pPr indent="-285750" lvl="0" marL="285750" marR="0" rtl="0" algn="l">
              <a:lnSpc>
                <a:spcPct val="100000"/>
              </a:lnSpc>
              <a:spcBef>
                <a:spcPts val="1200"/>
              </a:spcBef>
              <a:spcAft>
                <a:spcPts val="0"/>
              </a:spcAft>
              <a:buClr>
                <a:schemeClr val="accent1"/>
              </a:buClr>
              <a:buSzPct val="93750"/>
              <a:buFont typeface="Arial"/>
              <a:buChar char="●"/>
            </a:pPr>
            <a:r>
              <a:rPr b="0" i="0" lang="en-US" sz="3200" u="none" cap="none" strike="noStrike">
                <a:solidFill>
                  <a:schemeClr val="lt1"/>
                </a:solidFill>
                <a:latin typeface="Arial"/>
                <a:ea typeface="Arial"/>
                <a:cs typeface="Arial"/>
                <a:sym typeface="Arial"/>
              </a:rPr>
              <a:t>CaCl</a:t>
            </a:r>
            <a:r>
              <a:rPr b="0" baseline="-25000" i="0" lang="en-US" sz="36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a:t>
            </a:r>
            <a:r>
              <a:rPr b="0" i="0" lang="en-US" sz="3200" u="none" cap="none" strike="noStrike">
                <a:solidFill>
                  <a:schemeClr val="lt1"/>
                </a:solidFill>
                <a:latin typeface="Noto Sans Symbols"/>
                <a:ea typeface="Noto Sans Symbols"/>
                <a:cs typeface="Noto Sans Symbols"/>
                <a:sym typeface="Noto Sans Symbols"/>
              </a:rPr>
              <a:t>→</a:t>
            </a:r>
            <a:r>
              <a:rPr b="0" i="0" lang="en-US" sz="3200" u="none" cap="none" strike="noStrike">
                <a:solidFill>
                  <a:schemeClr val="lt1"/>
                </a:solidFill>
                <a:latin typeface="Arial"/>
                <a:ea typeface="Arial"/>
                <a:cs typeface="Arial"/>
                <a:sym typeface="Arial"/>
              </a:rPr>
              <a:t> Ca</a:t>
            </a:r>
            <a:r>
              <a:rPr b="0" baseline="30000" i="0" lang="en-US" sz="40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+ 2Cl</a:t>
            </a:r>
            <a:r>
              <a:rPr b="0" baseline="30000" i="0" lang="en-US" sz="4000" u="none" cap="none" strike="noStrike">
                <a:solidFill>
                  <a:schemeClr val="lt1"/>
                </a:solidFill>
                <a:latin typeface="Arial"/>
                <a:ea typeface="Arial"/>
                <a:cs typeface="Arial"/>
                <a:sym typeface="Arial"/>
              </a:rPr>
              <a:t>-</a:t>
            </a:r>
            <a:r>
              <a:rPr b="0" i="0" lang="en-US" sz="3200" u="none" cap="none" strike="noStrike">
                <a:solidFill>
                  <a:schemeClr val="lt1"/>
                </a:solidFill>
                <a:latin typeface="Arial"/>
                <a:ea typeface="Arial"/>
                <a:cs typeface="Arial"/>
                <a:sym typeface="Arial"/>
              </a:rPr>
              <a:t>     3 ions </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Calcium chloride would lower the vapor pressure more because it dissociates into more ions.</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Boiling Point Elevation</a:t>
            </a:r>
          </a:p>
        </p:txBody>
      </p:sp>
      <p:sp>
        <p:nvSpPr>
          <p:cNvPr id="307" name="Shape 307"/>
          <p:cNvSpPr txBox="1"/>
          <p:nvPr>
            <p:ph idx="1" type="body"/>
          </p:nvPr>
        </p:nvSpPr>
        <p:spPr>
          <a:xfrm>
            <a:off x="990600" y="1752600"/>
            <a:ext cx="7162799" cy="45720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vapor pressure determines the boiling point.</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When vapor pressure is lower, the boiling point is higher. </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It turns out that the boiling point of a solution is higher than the boiling point of the pure solvent.</a:t>
            </a:r>
          </a:p>
        </p:txBody>
      </p:sp>
      <p:sp>
        <p:nvSpPr>
          <p:cNvPr id="308" name="Shape 308"/>
          <p:cNvSpPr txBox="1"/>
          <p:nvPr/>
        </p:nvSpPr>
        <p:spPr>
          <a:xfrm>
            <a:off x="609600" y="5705475"/>
            <a:ext cx="6553200" cy="584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Ex. Plain water vs. Salt Water</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Boiling Point Elevation</a:t>
            </a:r>
          </a:p>
        </p:txBody>
      </p:sp>
      <p:sp>
        <p:nvSpPr>
          <p:cNvPr id="314" name="Shape 314"/>
          <p:cNvSpPr txBox="1"/>
          <p:nvPr>
            <p:ph idx="1" type="body"/>
          </p:nvPr>
        </p:nvSpPr>
        <p:spPr>
          <a:xfrm>
            <a:off x="990600" y="1752600"/>
            <a:ext cx="7162799" cy="45720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Salt water boils above 100ºC.</a:t>
            </a:r>
          </a:p>
          <a:p>
            <a:pPr indent="-285750" lvl="0" marL="285750" marR="0" rtl="0" algn="l">
              <a:lnSpc>
                <a:spcPct val="100000"/>
              </a:lnSpc>
              <a:spcBef>
                <a:spcPts val="1200"/>
              </a:spcBef>
              <a:spcAft>
                <a:spcPts val="0"/>
              </a:spcAft>
              <a:buClr>
                <a:schemeClr val="accent1"/>
              </a:buClr>
              <a:buSzPct val="93750"/>
              <a:buFont typeface="Arial"/>
              <a:buChar char="●"/>
            </a:pPr>
            <a:r>
              <a:rPr b="0" i="0" lang="en-US" sz="3200" u="none" cap="none" strike="noStrike">
                <a:solidFill>
                  <a:schemeClr val="lt1"/>
                </a:solidFill>
                <a:latin typeface="Arial"/>
                <a:ea typeface="Arial"/>
                <a:cs typeface="Arial"/>
                <a:sym typeface="Arial"/>
              </a:rPr>
              <a:t>KBr </a:t>
            </a:r>
            <a:r>
              <a:rPr b="0" i="0" lang="en-US" sz="3200" u="none" cap="none" strike="noStrike">
                <a:solidFill>
                  <a:schemeClr val="lt1"/>
                </a:solidFill>
                <a:latin typeface="Noto Sans Symbols"/>
                <a:ea typeface="Noto Sans Symbols"/>
                <a:cs typeface="Noto Sans Symbols"/>
                <a:sym typeface="Noto Sans Symbols"/>
              </a:rPr>
              <a:t>→</a:t>
            </a:r>
            <a:r>
              <a:rPr b="0" i="0" lang="en-US" sz="3200" u="none" cap="none" strike="noStrike">
                <a:solidFill>
                  <a:schemeClr val="lt1"/>
                </a:solidFill>
                <a:latin typeface="Arial"/>
                <a:ea typeface="Arial"/>
                <a:cs typeface="Arial"/>
                <a:sym typeface="Arial"/>
              </a:rPr>
              <a:t> K</a:t>
            </a:r>
            <a:r>
              <a:rPr b="0" baseline="30000" i="0" lang="en-US" sz="4000" u="none" cap="none" strike="noStrike">
                <a:solidFill>
                  <a:schemeClr val="lt1"/>
                </a:solidFill>
                <a:latin typeface="Arial"/>
                <a:ea typeface="Arial"/>
                <a:cs typeface="Arial"/>
                <a:sym typeface="Arial"/>
              </a:rPr>
              <a:t>+</a:t>
            </a:r>
            <a:r>
              <a:rPr b="0" i="0" lang="en-US" sz="3200" u="none" cap="none" strike="noStrike">
                <a:solidFill>
                  <a:schemeClr val="lt1"/>
                </a:solidFill>
                <a:latin typeface="Arial"/>
                <a:ea typeface="Arial"/>
                <a:cs typeface="Arial"/>
                <a:sym typeface="Arial"/>
              </a:rPr>
              <a:t> + Br</a:t>
            </a:r>
            <a:r>
              <a:rPr b="0" baseline="30000" i="0" lang="en-US" sz="4000" u="none" cap="none" strike="noStrike">
                <a:solidFill>
                  <a:schemeClr val="lt1"/>
                </a:solidFill>
                <a:latin typeface="Arial"/>
                <a:ea typeface="Arial"/>
                <a:cs typeface="Arial"/>
                <a:sym typeface="Arial"/>
              </a:rPr>
              <a:t>-</a:t>
            </a:r>
            <a:r>
              <a:rPr b="0" i="0" lang="en-US" sz="3200" u="none" cap="none" strike="noStrike">
                <a:solidFill>
                  <a:schemeClr val="lt1"/>
                </a:solidFill>
                <a:latin typeface="Arial"/>
                <a:ea typeface="Arial"/>
                <a:cs typeface="Arial"/>
                <a:sym typeface="Arial"/>
              </a:rPr>
              <a:t>     2 ions</a:t>
            </a:r>
          </a:p>
          <a:p>
            <a:pPr indent="-285750" lvl="0" marL="285750" marR="0" rtl="0" algn="l">
              <a:lnSpc>
                <a:spcPct val="100000"/>
              </a:lnSpc>
              <a:spcBef>
                <a:spcPts val="1200"/>
              </a:spcBef>
              <a:spcAft>
                <a:spcPts val="0"/>
              </a:spcAft>
              <a:buClr>
                <a:schemeClr val="accent1"/>
              </a:buClr>
              <a:buSzPct val="93750"/>
              <a:buFont typeface="Arial"/>
              <a:buChar char="●"/>
            </a:pPr>
            <a:r>
              <a:rPr b="0" i="0" lang="en-US" sz="3200" u="none" cap="none" strike="noStrike">
                <a:solidFill>
                  <a:schemeClr val="lt1"/>
                </a:solidFill>
                <a:latin typeface="Arial"/>
                <a:ea typeface="Arial"/>
                <a:cs typeface="Arial"/>
                <a:sym typeface="Arial"/>
              </a:rPr>
              <a:t>MgF</a:t>
            </a:r>
            <a:r>
              <a:rPr b="0" baseline="-25000" i="0" lang="en-US" sz="36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a:t>
            </a:r>
            <a:r>
              <a:rPr b="0" i="0" lang="en-US" sz="3200" u="none" cap="none" strike="noStrike">
                <a:solidFill>
                  <a:schemeClr val="lt1"/>
                </a:solidFill>
                <a:latin typeface="Noto Sans Symbols"/>
                <a:ea typeface="Noto Sans Symbols"/>
                <a:cs typeface="Noto Sans Symbols"/>
                <a:sym typeface="Noto Sans Symbols"/>
              </a:rPr>
              <a:t>→</a:t>
            </a:r>
            <a:r>
              <a:rPr b="0" i="0" lang="en-US" sz="3200" u="none" cap="none" strike="noStrike">
                <a:solidFill>
                  <a:schemeClr val="lt1"/>
                </a:solidFill>
                <a:latin typeface="Arial"/>
                <a:ea typeface="Arial"/>
                <a:cs typeface="Arial"/>
                <a:sym typeface="Arial"/>
              </a:rPr>
              <a:t> Mg</a:t>
            </a:r>
            <a:r>
              <a:rPr b="0" baseline="30000" i="0" lang="en-US" sz="40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+ 2F</a:t>
            </a:r>
            <a:r>
              <a:rPr b="0" baseline="30000" i="0" lang="en-US" sz="4000" u="none" cap="none" strike="noStrike">
                <a:solidFill>
                  <a:schemeClr val="lt1"/>
                </a:solidFill>
                <a:latin typeface="Arial"/>
                <a:ea typeface="Arial"/>
                <a:cs typeface="Arial"/>
                <a:sym typeface="Arial"/>
              </a:rPr>
              <a:t>-</a:t>
            </a:r>
            <a:r>
              <a:rPr b="0" i="0" lang="en-US" sz="3200" u="none" cap="none" strike="noStrike">
                <a:solidFill>
                  <a:schemeClr val="lt1"/>
                </a:solidFill>
                <a:latin typeface="Arial"/>
                <a:ea typeface="Arial"/>
                <a:cs typeface="Arial"/>
                <a:sym typeface="Arial"/>
              </a:rPr>
              <a:t>     3 ions </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Magnesium fluoride would raise the boiling point more because it dissociates into more ions.</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Freezing Point Depression</a:t>
            </a:r>
          </a:p>
        </p:txBody>
      </p:sp>
      <p:sp>
        <p:nvSpPr>
          <p:cNvPr id="321" name="Shape 321"/>
          <p:cNvSpPr txBox="1"/>
          <p:nvPr>
            <p:ph idx="1" type="body"/>
          </p:nvPr>
        </p:nvSpPr>
        <p:spPr>
          <a:xfrm>
            <a:off x="990600" y="2039936"/>
            <a:ext cx="7162799" cy="4056061"/>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Solids form when molecules make an orderly pattern.</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solute molecules, i.e. salt, break up the orderly pattern. </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This makes the freezing point lower.</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Ex. Salt on roads in Winter</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Freezing Point Depression</a:t>
            </a:r>
          </a:p>
        </p:txBody>
      </p:sp>
      <p:sp>
        <p:nvSpPr>
          <p:cNvPr id="328" name="Shape 328"/>
          <p:cNvSpPr txBox="1"/>
          <p:nvPr>
            <p:ph idx="1" type="body"/>
          </p:nvPr>
        </p:nvSpPr>
        <p:spPr>
          <a:xfrm>
            <a:off x="990600" y="2039936"/>
            <a:ext cx="7162799" cy="4056061"/>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Salt water freezes below 0ºC.</a:t>
            </a:r>
          </a:p>
          <a:p>
            <a:pPr indent="-285750" lvl="0" marL="285750" marR="0" rtl="0" algn="l">
              <a:lnSpc>
                <a:spcPct val="100000"/>
              </a:lnSpc>
              <a:spcBef>
                <a:spcPts val="1200"/>
              </a:spcBef>
              <a:spcAft>
                <a:spcPts val="0"/>
              </a:spcAft>
              <a:buClr>
                <a:schemeClr val="accent1"/>
              </a:buClr>
              <a:buSzPct val="93750"/>
              <a:buFont typeface="Arial"/>
              <a:buChar char="●"/>
            </a:pPr>
            <a:r>
              <a:rPr b="0" i="0" lang="en-US" sz="3200" u="none" cap="none" strike="noStrike">
                <a:solidFill>
                  <a:schemeClr val="lt1"/>
                </a:solidFill>
                <a:latin typeface="Arial"/>
                <a:ea typeface="Arial"/>
                <a:cs typeface="Arial"/>
                <a:sym typeface="Arial"/>
              </a:rPr>
              <a:t>K</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SO</a:t>
            </a:r>
            <a:r>
              <a:rPr b="0" baseline="-25000" i="0" lang="en-US" sz="3200" u="none" cap="none" strike="noStrike">
                <a:solidFill>
                  <a:schemeClr val="lt1"/>
                </a:solidFill>
                <a:latin typeface="Arial"/>
                <a:ea typeface="Arial"/>
                <a:cs typeface="Arial"/>
                <a:sym typeface="Arial"/>
              </a:rPr>
              <a:t>4</a:t>
            </a:r>
            <a:r>
              <a:rPr b="0" i="0" lang="en-US" sz="3200" u="none" cap="none" strike="noStrike">
                <a:solidFill>
                  <a:schemeClr val="lt1"/>
                </a:solidFill>
                <a:latin typeface="Arial"/>
                <a:ea typeface="Arial"/>
                <a:cs typeface="Arial"/>
                <a:sym typeface="Arial"/>
              </a:rPr>
              <a:t> </a:t>
            </a:r>
            <a:r>
              <a:rPr b="0" i="0" lang="en-US" sz="3200" u="none" cap="none" strike="noStrike">
                <a:solidFill>
                  <a:schemeClr val="lt1"/>
                </a:solidFill>
                <a:latin typeface="Noto Sans Symbols"/>
                <a:ea typeface="Noto Sans Symbols"/>
                <a:cs typeface="Noto Sans Symbols"/>
                <a:sym typeface="Noto Sans Symbols"/>
              </a:rPr>
              <a:t>→</a:t>
            </a:r>
            <a:r>
              <a:rPr b="0" i="0" lang="en-US" sz="3200" u="none" cap="none" strike="noStrike">
                <a:solidFill>
                  <a:schemeClr val="lt1"/>
                </a:solidFill>
                <a:latin typeface="Arial"/>
                <a:ea typeface="Arial"/>
                <a:cs typeface="Arial"/>
                <a:sym typeface="Arial"/>
              </a:rPr>
              <a:t> 2K</a:t>
            </a:r>
            <a:r>
              <a:rPr b="0" baseline="30000" i="0" lang="en-US" sz="4000" u="none" cap="none" strike="noStrike">
                <a:solidFill>
                  <a:schemeClr val="lt1"/>
                </a:solidFill>
                <a:latin typeface="Arial"/>
                <a:ea typeface="Arial"/>
                <a:cs typeface="Arial"/>
                <a:sym typeface="Arial"/>
              </a:rPr>
              <a:t>+</a:t>
            </a:r>
            <a:r>
              <a:rPr b="0" i="0" lang="en-US" sz="3200" u="none" cap="none" strike="noStrike">
                <a:solidFill>
                  <a:schemeClr val="lt1"/>
                </a:solidFill>
                <a:latin typeface="Arial"/>
                <a:ea typeface="Arial"/>
                <a:cs typeface="Arial"/>
                <a:sym typeface="Arial"/>
              </a:rPr>
              <a:t> + SO</a:t>
            </a:r>
            <a:r>
              <a:rPr b="0" baseline="-25000" i="0" lang="en-US" sz="3200" u="none" cap="none" strike="noStrike">
                <a:solidFill>
                  <a:schemeClr val="lt1"/>
                </a:solidFill>
                <a:latin typeface="Arial"/>
                <a:ea typeface="Arial"/>
                <a:cs typeface="Arial"/>
                <a:sym typeface="Arial"/>
              </a:rPr>
              <a:t>4</a:t>
            </a:r>
            <a:r>
              <a:rPr b="0" baseline="30000" i="0" lang="en-US" sz="40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3 ions</a:t>
            </a:r>
          </a:p>
          <a:p>
            <a:pPr indent="-285750" lvl="0" marL="285750" marR="0" rtl="0" algn="l">
              <a:lnSpc>
                <a:spcPct val="100000"/>
              </a:lnSpc>
              <a:spcBef>
                <a:spcPts val="1200"/>
              </a:spcBef>
              <a:spcAft>
                <a:spcPts val="0"/>
              </a:spcAft>
              <a:buClr>
                <a:schemeClr val="accent1"/>
              </a:buClr>
              <a:buSzPct val="93750"/>
              <a:buFont typeface="Arial"/>
              <a:buChar char="●"/>
            </a:pPr>
            <a:r>
              <a:rPr b="0" i="0" lang="en-US" sz="3200" u="none" cap="none" strike="noStrike">
                <a:solidFill>
                  <a:schemeClr val="lt1"/>
                </a:solidFill>
                <a:latin typeface="Arial"/>
                <a:ea typeface="Arial"/>
                <a:cs typeface="Arial"/>
                <a:sym typeface="Arial"/>
              </a:rPr>
              <a:t>NaCl </a:t>
            </a:r>
            <a:r>
              <a:rPr b="0" i="0" lang="en-US" sz="3200" u="none" cap="none" strike="noStrike">
                <a:solidFill>
                  <a:schemeClr val="lt1"/>
                </a:solidFill>
                <a:latin typeface="Noto Sans Symbols"/>
                <a:ea typeface="Noto Sans Symbols"/>
                <a:cs typeface="Noto Sans Symbols"/>
                <a:sym typeface="Noto Sans Symbols"/>
              </a:rPr>
              <a:t>→</a:t>
            </a:r>
            <a:r>
              <a:rPr b="0" i="0" lang="en-US" sz="3200" u="none" cap="none" strike="noStrike">
                <a:solidFill>
                  <a:schemeClr val="lt1"/>
                </a:solidFill>
                <a:latin typeface="Arial"/>
                <a:ea typeface="Arial"/>
                <a:cs typeface="Arial"/>
                <a:sym typeface="Arial"/>
              </a:rPr>
              <a:t> Na</a:t>
            </a:r>
            <a:r>
              <a:rPr b="0" baseline="30000" i="0" lang="en-US" sz="4000" u="none" cap="none" strike="noStrike">
                <a:solidFill>
                  <a:schemeClr val="lt1"/>
                </a:solidFill>
                <a:latin typeface="Arial"/>
                <a:ea typeface="Arial"/>
                <a:cs typeface="Arial"/>
                <a:sym typeface="Arial"/>
              </a:rPr>
              <a:t>+1</a:t>
            </a:r>
            <a:r>
              <a:rPr b="0" i="0" lang="en-US" sz="3200" u="none" cap="none" strike="noStrike">
                <a:solidFill>
                  <a:schemeClr val="lt1"/>
                </a:solidFill>
                <a:latin typeface="Arial"/>
                <a:ea typeface="Arial"/>
                <a:cs typeface="Arial"/>
                <a:sym typeface="Arial"/>
              </a:rPr>
              <a:t> + Cl</a:t>
            </a:r>
            <a:r>
              <a:rPr b="0" baseline="30000" i="0" lang="en-US" sz="4000" u="none" cap="none" strike="noStrike">
                <a:solidFill>
                  <a:schemeClr val="lt1"/>
                </a:solidFill>
                <a:latin typeface="Arial"/>
                <a:ea typeface="Arial"/>
                <a:cs typeface="Arial"/>
                <a:sym typeface="Arial"/>
              </a:rPr>
              <a:t>-</a:t>
            </a:r>
            <a:r>
              <a:rPr b="0" i="0" lang="en-US" sz="3200" u="none" cap="none" strike="noStrike">
                <a:solidFill>
                  <a:schemeClr val="lt1"/>
                </a:solidFill>
                <a:latin typeface="Arial"/>
                <a:ea typeface="Arial"/>
                <a:cs typeface="Arial"/>
                <a:sym typeface="Arial"/>
              </a:rPr>
              <a:t>     2 ions </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Potassium sulfate would lower the freezing point more because it dissociates into more ions.</a:t>
            </a:r>
          </a:p>
          <a:p>
            <a:pPr indent="-285750" lvl="0" marL="285750" marR="0" rtl="0" algn="l">
              <a:lnSpc>
                <a:spcPct val="90000"/>
              </a:lnSpc>
              <a:spcBef>
                <a:spcPts val="96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idx="4294967295"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Osmotic Pressure Increase</a:t>
            </a:r>
          </a:p>
        </p:txBody>
      </p:sp>
      <p:sp>
        <p:nvSpPr>
          <p:cNvPr id="334" name="Shape 334"/>
          <p:cNvSpPr txBox="1"/>
          <p:nvPr>
            <p:ph idx="4294967295" type="body"/>
          </p:nvPr>
        </p:nvSpPr>
        <p:spPr>
          <a:xfrm>
            <a:off x="990600" y="2039936"/>
            <a:ext cx="7162799" cy="3979862"/>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Osmotic pressure is the force with which a pure solvent moves across a semi-permeable barrier into a container that holds a solution</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bigger the difference in concentration (because of high solute concentration), the stronger the force of osmosis. </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idx="4294967295"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Osmotic Pressure Increase</a:t>
            </a:r>
          </a:p>
        </p:txBody>
      </p:sp>
      <p:pic>
        <p:nvPicPr>
          <p:cNvPr descr="osmoticsetup" id="340" name="Shape 340"/>
          <p:cNvPicPr preferRelativeResize="0"/>
          <p:nvPr/>
        </p:nvPicPr>
        <p:blipFill rotWithShape="1">
          <a:blip r:embed="rId3">
            <a:alphaModFix/>
          </a:blip>
          <a:srcRect b="0" l="0" r="0" t="0"/>
          <a:stretch/>
        </p:blipFill>
        <p:spPr>
          <a:xfrm>
            <a:off x="2286000" y="2286000"/>
            <a:ext cx="4572000" cy="3614736"/>
          </a:xfrm>
          <a:prstGeom prst="rect">
            <a:avLst/>
          </a:prstGeom>
          <a:noFill/>
          <a:ln>
            <a:noFill/>
          </a:ln>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pic>
        <p:nvPicPr>
          <p:cNvPr descr="depositphotos_5978167-3d-character-holding-stop-sign" id="346" name="Shape 346"/>
          <p:cNvPicPr preferRelativeResize="0"/>
          <p:nvPr/>
        </p:nvPicPr>
        <p:blipFill rotWithShape="1">
          <a:blip r:embed="rId3">
            <a:alphaModFix/>
          </a:blip>
          <a:srcRect b="0" l="0" r="0" t="0"/>
          <a:stretch/>
        </p:blipFill>
        <p:spPr>
          <a:xfrm>
            <a:off x="3019425" y="1557337"/>
            <a:ext cx="3105150" cy="3743324"/>
          </a:xfrm>
          <a:prstGeom prst="rect">
            <a:avLst/>
          </a:prstGeom>
          <a:noFill/>
          <a:ln>
            <a:noFill/>
          </a:ln>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ph type="ctrTitle"/>
          </p:nvPr>
        </p:nvSpPr>
        <p:spPr>
          <a:xfrm>
            <a:off x="685800" y="2509836"/>
            <a:ext cx="7772400" cy="695325"/>
          </a:xfrm>
          <a:prstGeom prst="rect">
            <a:avLst/>
          </a:prstGeom>
          <a:noFill/>
          <a:ln>
            <a:noFill/>
          </a:ln>
        </p:spPr>
        <p:txBody>
          <a:bodyPr anchorCtr="0" anchor="ctr"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Measuring Solutions</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Concentration</a:t>
            </a:r>
          </a:p>
        </p:txBody>
      </p:sp>
      <p:sp>
        <p:nvSpPr>
          <p:cNvPr id="357" name="Shape 357"/>
          <p:cNvSpPr txBox="1"/>
          <p:nvPr>
            <p:ph idx="1" type="body"/>
          </p:nvPr>
        </p:nvSpPr>
        <p:spPr>
          <a:xfrm>
            <a:off x="609600" y="1600200"/>
            <a:ext cx="7772400" cy="47244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Chemists never apply the terms</a:t>
            </a:r>
            <a:r>
              <a:rPr b="0" i="1" lang="en-US" sz="3200" u="none" cap="none" strike="noStrike">
                <a:solidFill>
                  <a:schemeClr val="lt1"/>
                </a:solidFill>
                <a:latin typeface="Arial"/>
                <a:ea typeface="Arial"/>
                <a:cs typeface="Arial"/>
                <a:sym typeface="Arial"/>
              </a:rPr>
              <a:t> strong</a:t>
            </a:r>
            <a:r>
              <a:rPr b="0" i="0" lang="en-US" sz="3200" u="none" cap="none" strike="noStrike">
                <a:solidFill>
                  <a:schemeClr val="lt1"/>
                </a:solidFill>
                <a:latin typeface="Arial"/>
                <a:ea typeface="Arial"/>
                <a:cs typeface="Arial"/>
                <a:sym typeface="Arial"/>
              </a:rPr>
              <a:t> and </a:t>
            </a:r>
            <a:r>
              <a:rPr b="0" i="1" lang="en-US" sz="3200" u="none" cap="none" strike="noStrike">
                <a:solidFill>
                  <a:schemeClr val="lt1"/>
                </a:solidFill>
                <a:latin typeface="Arial"/>
                <a:ea typeface="Arial"/>
                <a:cs typeface="Arial"/>
                <a:sym typeface="Arial"/>
              </a:rPr>
              <a:t>weak</a:t>
            </a:r>
            <a:r>
              <a:rPr b="0" i="0" lang="en-US" sz="3200" u="none" cap="none" strike="noStrike">
                <a:solidFill>
                  <a:schemeClr val="lt1"/>
                </a:solidFill>
                <a:latin typeface="Arial"/>
                <a:ea typeface="Arial"/>
                <a:cs typeface="Arial"/>
                <a:sym typeface="Arial"/>
              </a:rPr>
              <a:t> to solution concentrations.</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Instead, use the terms</a:t>
            </a:r>
            <a:r>
              <a:rPr b="0" i="1" lang="en-US" sz="3200" u="none" cap="none" strike="noStrike">
                <a:solidFill>
                  <a:schemeClr val="lt1"/>
                </a:solidFill>
                <a:latin typeface="Arial"/>
                <a:ea typeface="Arial"/>
                <a:cs typeface="Arial"/>
                <a:sym typeface="Arial"/>
              </a:rPr>
              <a:t> concentrated</a:t>
            </a:r>
            <a:r>
              <a:rPr b="0" i="0" lang="en-US" sz="3200" u="none" cap="none" strike="noStrike">
                <a:solidFill>
                  <a:schemeClr val="lt1"/>
                </a:solidFill>
                <a:latin typeface="Arial"/>
                <a:ea typeface="Arial"/>
                <a:cs typeface="Arial"/>
                <a:sym typeface="Arial"/>
              </a:rPr>
              <a:t> and </a:t>
            </a:r>
            <a:r>
              <a:rPr b="0" i="1" lang="en-US" sz="3200" u="none" cap="none" strike="noStrike">
                <a:solidFill>
                  <a:schemeClr val="lt1"/>
                </a:solidFill>
                <a:latin typeface="Arial"/>
                <a:ea typeface="Arial"/>
                <a:cs typeface="Arial"/>
                <a:sym typeface="Arial"/>
              </a:rPr>
              <a:t>dilute.</a:t>
            </a:r>
            <a:r>
              <a:rPr b="0" i="0" lang="en-US" sz="3200" u="none" cap="none" strike="noStrike">
                <a:solidFill>
                  <a:schemeClr val="lt1"/>
                </a:solidFill>
                <a:latin typeface="Arial"/>
                <a:ea typeface="Arial"/>
                <a:cs typeface="Arial"/>
                <a:sym typeface="Arial"/>
              </a:rPr>
              <a:t> </a:t>
            </a:r>
          </a:p>
          <a:p>
            <a:pPr indent="-285750" lvl="0" marL="285750" marR="0" rtl="0" algn="l">
              <a:lnSpc>
                <a:spcPct val="90000"/>
              </a:lnSpc>
              <a:spcBef>
                <a:spcPts val="96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pic>
        <p:nvPicPr>
          <p:cNvPr descr="im34" id="358" name="Shape 358"/>
          <p:cNvPicPr preferRelativeResize="0"/>
          <p:nvPr/>
        </p:nvPicPr>
        <p:blipFill rotWithShape="1">
          <a:blip r:embed="rId3">
            <a:alphaModFix/>
          </a:blip>
          <a:srcRect b="0" l="0" r="0" t="0"/>
          <a:stretch/>
        </p:blipFill>
        <p:spPr>
          <a:xfrm>
            <a:off x="2286000" y="3429000"/>
            <a:ext cx="4495800" cy="2747961"/>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The Universal Solvent</a:t>
            </a:r>
          </a:p>
        </p:txBody>
      </p:sp>
      <p:sp>
        <p:nvSpPr>
          <p:cNvPr id="119" name="Shape 119"/>
          <p:cNvSpPr txBox="1"/>
          <p:nvPr>
            <p:ph idx="1" type="body"/>
          </p:nvPr>
        </p:nvSpPr>
        <p:spPr>
          <a:xfrm>
            <a:off x="990600" y="1752600"/>
            <a:ext cx="7162799" cy="45720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Water is the universal solvent.</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Water is a versatile solvent because of its attraction to other molecules and its polarity.</a:t>
            </a:r>
          </a:p>
          <a:p>
            <a:pPr indent="-285750" lvl="0" marL="285750" marR="0" rtl="0" algn="l">
              <a:lnSpc>
                <a:spcPct val="90000"/>
              </a:lnSpc>
              <a:spcBef>
                <a:spcPts val="96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pic>
        <p:nvPicPr>
          <p:cNvPr descr="im21 aqueous beverages" id="120" name="Shape 120"/>
          <p:cNvPicPr preferRelativeResize="0"/>
          <p:nvPr/>
        </p:nvPicPr>
        <p:blipFill rotWithShape="1">
          <a:blip r:embed="rId3">
            <a:alphaModFix/>
          </a:blip>
          <a:srcRect b="0" l="0" r="0" t="0"/>
          <a:stretch/>
        </p:blipFill>
        <p:spPr>
          <a:xfrm>
            <a:off x="5105400" y="3694112"/>
            <a:ext cx="2666999" cy="2422525"/>
          </a:xfrm>
          <a:prstGeom prst="rect">
            <a:avLst/>
          </a:prstGeom>
          <a:noFill/>
          <a:ln>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Concentration</a:t>
            </a:r>
          </a:p>
        </p:txBody>
      </p:sp>
      <p:sp>
        <p:nvSpPr>
          <p:cNvPr id="365" name="Shape 365"/>
          <p:cNvSpPr txBox="1"/>
          <p:nvPr>
            <p:ph idx="1" type="body"/>
          </p:nvPr>
        </p:nvSpPr>
        <p:spPr>
          <a:xfrm>
            <a:off x="609600" y="1600200"/>
            <a:ext cx="7772400" cy="47244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Concentration is a measure of the amount of solute dissolved in a certain amount of solvent.</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a:t>
            </a:r>
            <a:r>
              <a:rPr b="0" i="0" lang="en-US" sz="3200" u="none" cap="none" strike="noStrike">
                <a:solidFill>
                  <a:schemeClr val="lt2"/>
                </a:solidFill>
                <a:latin typeface="Arial"/>
                <a:ea typeface="Arial"/>
                <a:cs typeface="Arial"/>
                <a:sym typeface="Arial"/>
              </a:rPr>
              <a:t> </a:t>
            </a:r>
            <a:r>
              <a:rPr b="1" i="0" lang="en-US" sz="3200" u="none" cap="none" strike="noStrike">
                <a:solidFill>
                  <a:schemeClr val="lt2"/>
                </a:solidFill>
                <a:latin typeface="Arial"/>
                <a:ea typeface="Arial"/>
                <a:cs typeface="Arial"/>
                <a:sym typeface="Arial"/>
              </a:rPr>
              <a:t>concentrated solution</a:t>
            </a:r>
            <a:r>
              <a:rPr b="0" i="0" lang="en-US" sz="3200" u="none" cap="none" strike="noStrike">
                <a:solidFill>
                  <a:schemeClr val="lt1"/>
                </a:solidFill>
                <a:latin typeface="Arial"/>
                <a:ea typeface="Arial"/>
                <a:cs typeface="Arial"/>
                <a:sym typeface="Arial"/>
              </a:rPr>
              <a:t> has a large amount of solute.</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a:t>
            </a:r>
            <a:r>
              <a:rPr b="0" i="0" lang="en-US" sz="3200" u="none" cap="none" strike="noStrike">
                <a:solidFill>
                  <a:schemeClr val="lt2"/>
                </a:solidFill>
                <a:latin typeface="Arial"/>
                <a:ea typeface="Arial"/>
                <a:cs typeface="Arial"/>
                <a:sym typeface="Arial"/>
              </a:rPr>
              <a:t> </a:t>
            </a:r>
            <a:r>
              <a:rPr b="1" i="0" lang="en-US" sz="3200" u="none" cap="none" strike="noStrike">
                <a:solidFill>
                  <a:schemeClr val="lt2"/>
                </a:solidFill>
                <a:latin typeface="Arial"/>
                <a:ea typeface="Arial"/>
                <a:cs typeface="Arial"/>
                <a:sym typeface="Arial"/>
              </a:rPr>
              <a:t>dilute solution</a:t>
            </a:r>
            <a:r>
              <a:rPr b="0" i="0" lang="en-US" sz="3200" u="none" cap="none" strike="noStrike">
                <a:solidFill>
                  <a:schemeClr val="lt1"/>
                </a:solidFill>
                <a:latin typeface="Arial"/>
                <a:ea typeface="Arial"/>
                <a:cs typeface="Arial"/>
                <a:sym typeface="Arial"/>
              </a:rPr>
              <a:t> has a small amount of solute.</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sp>
        <p:nvSpPr>
          <p:cNvPr id="371" name="Shape 371"/>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Molarity</a:t>
            </a:r>
          </a:p>
        </p:txBody>
      </p:sp>
      <p:sp>
        <p:nvSpPr>
          <p:cNvPr id="372" name="Shape 372"/>
          <p:cNvSpPr txBox="1"/>
          <p:nvPr>
            <p:ph idx="1" type="body"/>
          </p:nvPr>
        </p:nvSpPr>
        <p:spPr>
          <a:xfrm>
            <a:off x="990600" y="1600200"/>
            <a:ext cx="71627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For chemistry applications, the concentration term </a:t>
            </a:r>
            <a:r>
              <a:rPr b="0" i="1" lang="en-US" sz="3200" u="none" cap="none" strike="noStrike">
                <a:solidFill>
                  <a:schemeClr val="lt1"/>
                </a:solidFill>
                <a:latin typeface="Arial"/>
                <a:ea typeface="Arial"/>
                <a:cs typeface="Arial"/>
                <a:sym typeface="Arial"/>
              </a:rPr>
              <a:t>molarity</a:t>
            </a:r>
            <a:r>
              <a:rPr b="0" i="0" lang="en-US" sz="3200" u="none" cap="none" strike="noStrike">
                <a:solidFill>
                  <a:schemeClr val="lt1"/>
                </a:solidFill>
                <a:latin typeface="Arial"/>
                <a:ea typeface="Arial"/>
                <a:cs typeface="Arial"/>
                <a:sym typeface="Arial"/>
              </a:rPr>
              <a:t> is generally the most useful. </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Molarity is the number of moles of solute in 1 Liter of the solution.</a:t>
            </a:r>
          </a:p>
        </p:txBody>
      </p:sp>
      <p:sp>
        <p:nvSpPr>
          <p:cNvPr id="373" name="Shape 373"/>
          <p:cNvSpPr txBox="1"/>
          <p:nvPr/>
        </p:nvSpPr>
        <p:spPr>
          <a:xfrm>
            <a:off x="2895600" y="5334000"/>
            <a:ext cx="4114800" cy="69532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1"/>
              </a:buClr>
              <a:buSzPct val="25000"/>
              <a:buFont typeface="Arial"/>
              <a:buNone/>
            </a:pPr>
            <a:r>
              <a:rPr b="0" i="0" lang="en-US" sz="4400" u="none">
                <a:solidFill>
                  <a:schemeClr val="lt1"/>
                </a:solidFill>
                <a:latin typeface="Arial"/>
                <a:ea typeface="Arial"/>
                <a:cs typeface="Arial"/>
                <a:sym typeface="Arial"/>
              </a:rPr>
              <a:t>liter of solution</a:t>
            </a:r>
          </a:p>
        </p:txBody>
      </p:sp>
      <p:sp>
        <p:nvSpPr>
          <p:cNvPr id="374" name="Shape 374"/>
          <p:cNvSpPr txBox="1"/>
          <p:nvPr/>
        </p:nvSpPr>
        <p:spPr>
          <a:xfrm>
            <a:off x="2819400" y="4419600"/>
            <a:ext cx="426719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400" u="none">
                <a:solidFill>
                  <a:schemeClr val="lt1"/>
                </a:solidFill>
                <a:latin typeface="Arial"/>
                <a:ea typeface="Arial"/>
                <a:cs typeface="Arial"/>
                <a:sym typeface="Arial"/>
              </a:rPr>
              <a:t>moles of solute</a:t>
            </a:r>
          </a:p>
        </p:txBody>
      </p:sp>
      <p:cxnSp>
        <p:nvCxnSpPr>
          <p:cNvPr id="375" name="Shape 375"/>
          <p:cNvCxnSpPr/>
          <p:nvPr/>
        </p:nvCxnSpPr>
        <p:spPr>
          <a:xfrm>
            <a:off x="2743200" y="5181600"/>
            <a:ext cx="4038599" cy="0"/>
          </a:xfrm>
          <a:prstGeom prst="straightConnector1">
            <a:avLst/>
          </a:prstGeom>
          <a:noFill/>
          <a:ln cap="flat" cmpd="sng" w="38100">
            <a:solidFill>
              <a:schemeClr val="lt1"/>
            </a:solidFill>
            <a:prstDash val="solid"/>
            <a:miter/>
            <a:headEnd len="med" w="med" type="none"/>
            <a:tailEnd len="med" w="med" type="none"/>
          </a:ln>
        </p:spPr>
      </p:cxnSp>
      <p:sp>
        <p:nvSpPr>
          <p:cNvPr id="376" name="Shape 376"/>
          <p:cNvSpPr txBox="1"/>
          <p:nvPr/>
        </p:nvSpPr>
        <p:spPr>
          <a:xfrm>
            <a:off x="1524000" y="4800600"/>
            <a:ext cx="1295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400" u="none">
                <a:solidFill>
                  <a:schemeClr val="lt1"/>
                </a:solidFill>
                <a:latin typeface="Arial"/>
                <a:ea typeface="Arial"/>
                <a:cs typeface="Arial"/>
                <a:sym typeface="Arial"/>
              </a:rPr>
              <a:t>M =</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0" name="Shape 380"/>
        <p:cNvGrpSpPr/>
        <p:nvPr/>
      </p:nvGrpSpPr>
      <p:grpSpPr>
        <a:xfrm>
          <a:off x="0" y="0"/>
          <a:ext cx="0" cy="0"/>
          <a:chOff x="0" y="0"/>
          <a:chExt cx="0" cy="0"/>
        </a:xfrm>
      </p:grpSpPr>
      <p:sp>
        <p:nvSpPr>
          <p:cNvPr id="381" name="Shape 381"/>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a:t>
            </a:r>
          </a:p>
        </p:txBody>
      </p:sp>
      <p:sp>
        <p:nvSpPr>
          <p:cNvPr id="382" name="Shape 382"/>
          <p:cNvSpPr txBox="1"/>
          <p:nvPr>
            <p:ph idx="1" type="body"/>
          </p:nvPr>
        </p:nvSpPr>
        <p:spPr>
          <a:xfrm>
            <a:off x="990600" y="1676400"/>
            <a:ext cx="7239000"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What is the molarity of a solution with 2.0 moles of NaCl in 4.0 Liters of solution?</a:t>
            </a:r>
          </a:p>
        </p:txBody>
      </p:sp>
      <p:sp>
        <p:nvSpPr>
          <p:cNvPr id="383" name="Shape 383"/>
          <p:cNvSpPr txBox="1"/>
          <p:nvPr/>
        </p:nvSpPr>
        <p:spPr>
          <a:xfrm>
            <a:off x="2971800" y="3733800"/>
            <a:ext cx="35972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M  = </a:t>
            </a:r>
          </a:p>
        </p:txBody>
      </p:sp>
      <p:sp>
        <p:nvSpPr>
          <p:cNvPr id="384" name="Shape 384"/>
          <p:cNvSpPr txBox="1"/>
          <p:nvPr/>
        </p:nvSpPr>
        <p:spPr>
          <a:xfrm>
            <a:off x="4267200" y="4114800"/>
            <a:ext cx="1295400"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4.0 L</a:t>
            </a:r>
          </a:p>
        </p:txBody>
      </p:sp>
      <p:cxnSp>
        <p:nvCxnSpPr>
          <p:cNvPr id="385" name="Shape 385"/>
          <p:cNvCxnSpPr/>
          <p:nvPr/>
        </p:nvCxnSpPr>
        <p:spPr>
          <a:xfrm>
            <a:off x="4114800" y="4038600"/>
            <a:ext cx="1600199" cy="0"/>
          </a:xfrm>
          <a:prstGeom prst="straightConnector1">
            <a:avLst/>
          </a:prstGeom>
          <a:noFill/>
          <a:ln cap="flat" cmpd="sng" w="38100">
            <a:solidFill>
              <a:schemeClr val="lt1"/>
            </a:solidFill>
            <a:prstDash val="solid"/>
            <a:miter/>
            <a:headEnd len="med" w="med" type="none"/>
            <a:tailEnd len="med" w="med" type="none"/>
          </a:ln>
        </p:spPr>
      </p:cxnSp>
      <p:sp>
        <p:nvSpPr>
          <p:cNvPr id="386" name="Shape 386"/>
          <p:cNvSpPr txBox="1"/>
          <p:nvPr/>
        </p:nvSpPr>
        <p:spPr>
          <a:xfrm>
            <a:off x="4267200" y="3352800"/>
            <a:ext cx="1447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moles</a:t>
            </a:r>
          </a:p>
        </p:txBody>
      </p:sp>
      <p:sp>
        <p:nvSpPr>
          <p:cNvPr id="387" name="Shape 387"/>
          <p:cNvSpPr txBox="1"/>
          <p:nvPr/>
        </p:nvSpPr>
        <p:spPr>
          <a:xfrm>
            <a:off x="4419600" y="4114800"/>
            <a:ext cx="1447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liters</a:t>
            </a:r>
          </a:p>
        </p:txBody>
      </p:sp>
      <p:sp>
        <p:nvSpPr>
          <p:cNvPr id="388" name="Shape 388"/>
          <p:cNvSpPr txBox="1"/>
          <p:nvPr/>
        </p:nvSpPr>
        <p:spPr>
          <a:xfrm>
            <a:off x="4038600" y="3352800"/>
            <a:ext cx="1828800"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2.0 mol</a:t>
            </a:r>
          </a:p>
        </p:txBody>
      </p:sp>
      <p:sp>
        <p:nvSpPr>
          <p:cNvPr id="389" name="Shape 389"/>
          <p:cNvSpPr txBox="1"/>
          <p:nvPr/>
        </p:nvSpPr>
        <p:spPr>
          <a:xfrm>
            <a:off x="3276600" y="5029200"/>
            <a:ext cx="23622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M = 0.50 M</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86"/>
                                        </p:tgtEl>
                                      </p:cBhvr>
                                    </p:animEffect>
                                    <p:set>
                                      <p:cBhvr>
                                        <p:cTn dur="1" fill="hold">
                                          <p:stCondLst>
                                            <p:cond delay="2000"/>
                                          </p:stCondLst>
                                        </p:cTn>
                                        <p:tgtEl>
                                          <p:spTgt spid="38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2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87">
                                            <p:txEl>
                                              <p:pRg end="0" st="0"/>
                                            </p:txEl>
                                          </p:spTgt>
                                        </p:tgtEl>
                                      </p:cBhvr>
                                    </p:animEffect>
                                    <p:set>
                                      <p:cBhvr>
                                        <p:cTn dur="1" fill="hold">
                                          <p:stCondLst>
                                            <p:cond delay="2000"/>
                                          </p:stCondLst>
                                        </p:cTn>
                                        <p:tgtEl>
                                          <p:spTgt spid="387">
                                            <p:txEl>
                                              <p:pRg end="0" st="0"/>
                                            </p:txEl>
                                          </p:spTgt>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20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sp>
        <p:nvSpPr>
          <p:cNvPr id="394" name="Shape 394"/>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395" name="Shape 395"/>
          <p:cNvSpPr txBox="1"/>
          <p:nvPr>
            <p:ph idx="1" type="body"/>
          </p:nvPr>
        </p:nvSpPr>
        <p:spPr>
          <a:xfrm>
            <a:off x="990600" y="1676400"/>
            <a:ext cx="7239000"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1) What is the molarity of a solution with 3.0 moles dissolved in 250 mL of solution?</a:t>
            </a:r>
          </a:p>
        </p:txBody>
      </p:sp>
      <p:sp>
        <p:nvSpPr>
          <p:cNvPr id="396" name="Shape 396"/>
          <p:cNvSpPr txBox="1"/>
          <p:nvPr/>
        </p:nvSpPr>
        <p:spPr>
          <a:xfrm>
            <a:off x="2971800" y="3733800"/>
            <a:ext cx="35972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M  = </a:t>
            </a:r>
          </a:p>
        </p:txBody>
      </p:sp>
      <p:sp>
        <p:nvSpPr>
          <p:cNvPr id="397" name="Shape 397"/>
          <p:cNvSpPr txBox="1"/>
          <p:nvPr/>
        </p:nvSpPr>
        <p:spPr>
          <a:xfrm>
            <a:off x="4267200" y="4114800"/>
            <a:ext cx="1371599"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0.25 L</a:t>
            </a:r>
          </a:p>
        </p:txBody>
      </p:sp>
      <p:cxnSp>
        <p:nvCxnSpPr>
          <p:cNvPr id="398" name="Shape 398"/>
          <p:cNvCxnSpPr/>
          <p:nvPr/>
        </p:nvCxnSpPr>
        <p:spPr>
          <a:xfrm>
            <a:off x="4114800" y="4038600"/>
            <a:ext cx="1600199" cy="0"/>
          </a:xfrm>
          <a:prstGeom prst="straightConnector1">
            <a:avLst/>
          </a:prstGeom>
          <a:noFill/>
          <a:ln cap="flat" cmpd="sng" w="38100">
            <a:solidFill>
              <a:schemeClr val="lt1"/>
            </a:solidFill>
            <a:prstDash val="solid"/>
            <a:miter/>
            <a:headEnd len="med" w="med" type="none"/>
            <a:tailEnd len="med" w="med" type="none"/>
          </a:ln>
        </p:spPr>
      </p:cxnSp>
      <p:sp>
        <p:nvSpPr>
          <p:cNvPr id="399" name="Shape 399"/>
          <p:cNvSpPr txBox="1"/>
          <p:nvPr/>
        </p:nvSpPr>
        <p:spPr>
          <a:xfrm>
            <a:off x="4267200" y="3352800"/>
            <a:ext cx="1447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moles</a:t>
            </a:r>
          </a:p>
        </p:txBody>
      </p:sp>
      <p:sp>
        <p:nvSpPr>
          <p:cNvPr id="400" name="Shape 400"/>
          <p:cNvSpPr txBox="1"/>
          <p:nvPr/>
        </p:nvSpPr>
        <p:spPr>
          <a:xfrm>
            <a:off x="4267200" y="4114800"/>
            <a:ext cx="1447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liters</a:t>
            </a:r>
          </a:p>
        </p:txBody>
      </p:sp>
      <p:sp>
        <p:nvSpPr>
          <p:cNvPr id="401" name="Shape 401"/>
          <p:cNvSpPr txBox="1"/>
          <p:nvPr/>
        </p:nvSpPr>
        <p:spPr>
          <a:xfrm>
            <a:off x="4038600" y="3352800"/>
            <a:ext cx="1828800"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3.0 mol</a:t>
            </a:r>
          </a:p>
        </p:txBody>
      </p:sp>
      <p:sp>
        <p:nvSpPr>
          <p:cNvPr id="402" name="Shape 402"/>
          <p:cNvSpPr txBox="1"/>
          <p:nvPr/>
        </p:nvSpPr>
        <p:spPr>
          <a:xfrm>
            <a:off x="3276600" y="5029200"/>
            <a:ext cx="23622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M = 12 M</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9"/>
                                        </p:tgtEl>
                                      </p:cBhvr>
                                    </p:animEffect>
                                    <p:set>
                                      <p:cBhvr>
                                        <p:cTn dur="1" fill="hold">
                                          <p:stCondLst>
                                            <p:cond delay="2000"/>
                                          </p:stCondLst>
                                        </p:cTn>
                                        <p:tgtEl>
                                          <p:spTgt spid="39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20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00">
                                            <p:txEl>
                                              <p:pRg end="0" st="0"/>
                                            </p:txEl>
                                          </p:spTgt>
                                        </p:tgtEl>
                                      </p:cBhvr>
                                    </p:animEffect>
                                    <p:set>
                                      <p:cBhvr>
                                        <p:cTn dur="1" fill="hold">
                                          <p:stCondLst>
                                            <p:cond delay="2000"/>
                                          </p:stCondLst>
                                        </p:cTn>
                                        <p:tgtEl>
                                          <p:spTgt spid="400">
                                            <p:txEl>
                                              <p:pRg end="0" st="0"/>
                                            </p:txEl>
                                          </p:spTgt>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20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7" name="Shape 407"/>
        <p:cNvGrpSpPr/>
        <p:nvPr/>
      </p:nvGrpSpPr>
      <p:grpSpPr>
        <a:xfrm>
          <a:off x="0" y="0"/>
          <a:ext cx="0" cy="0"/>
          <a:chOff x="0" y="0"/>
          <a:chExt cx="0" cy="0"/>
        </a:xfrm>
      </p:grpSpPr>
      <p:sp>
        <p:nvSpPr>
          <p:cNvPr id="408" name="Shape 408"/>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409" name="Shape 409"/>
          <p:cNvSpPr txBox="1"/>
          <p:nvPr>
            <p:ph idx="1" type="body"/>
          </p:nvPr>
        </p:nvSpPr>
        <p:spPr>
          <a:xfrm>
            <a:off x="990600" y="1676400"/>
            <a:ext cx="7239000"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2) How many moles of NaCl are needed to make 6.0 L of a 0.75 M NaCl solution?</a:t>
            </a:r>
          </a:p>
        </p:txBody>
      </p:sp>
      <p:sp>
        <p:nvSpPr>
          <p:cNvPr id="410" name="Shape 410"/>
          <p:cNvSpPr txBox="1"/>
          <p:nvPr/>
        </p:nvSpPr>
        <p:spPr>
          <a:xfrm>
            <a:off x="2971800" y="3733800"/>
            <a:ext cx="35972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M  = </a:t>
            </a:r>
          </a:p>
        </p:txBody>
      </p:sp>
      <p:sp>
        <p:nvSpPr>
          <p:cNvPr id="411" name="Shape 411"/>
          <p:cNvSpPr txBox="1"/>
          <p:nvPr/>
        </p:nvSpPr>
        <p:spPr>
          <a:xfrm>
            <a:off x="4267200" y="4114800"/>
            <a:ext cx="1371599"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6.0 L</a:t>
            </a:r>
          </a:p>
        </p:txBody>
      </p:sp>
      <p:cxnSp>
        <p:nvCxnSpPr>
          <p:cNvPr id="412" name="Shape 412"/>
          <p:cNvCxnSpPr/>
          <p:nvPr/>
        </p:nvCxnSpPr>
        <p:spPr>
          <a:xfrm>
            <a:off x="4114800" y="4038600"/>
            <a:ext cx="1600199" cy="0"/>
          </a:xfrm>
          <a:prstGeom prst="straightConnector1">
            <a:avLst/>
          </a:prstGeom>
          <a:noFill/>
          <a:ln cap="flat" cmpd="sng" w="38100">
            <a:solidFill>
              <a:schemeClr val="lt1"/>
            </a:solidFill>
            <a:prstDash val="solid"/>
            <a:miter/>
            <a:headEnd len="med" w="med" type="none"/>
            <a:tailEnd len="med" w="med" type="none"/>
          </a:ln>
        </p:spPr>
      </p:cxnSp>
      <p:sp>
        <p:nvSpPr>
          <p:cNvPr id="413" name="Shape 413"/>
          <p:cNvSpPr txBox="1"/>
          <p:nvPr/>
        </p:nvSpPr>
        <p:spPr>
          <a:xfrm>
            <a:off x="4267200" y="3352800"/>
            <a:ext cx="1447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moles</a:t>
            </a:r>
          </a:p>
        </p:txBody>
      </p:sp>
      <p:sp>
        <p:nvSpPr>
          <p:cNvPr id="414" name="Shape 414"/>
          <p:cNvSpPr txBox="1"/>
          <p:nvPr/>
        </p:nvSpPr>
        <p:spPr>
          <a:xfrm>
            <a:off x="4343400" y="4114800"/>
            <a:ext cx="1447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liters</a:t>
            </a:r>
          </a:p>
        </p:txBody>
      </p:sp>
      <p:sp>
        <p:nvSpPr>
          <p:cNvPr id="415" name="Shape 415"/>
          <p:cNvSpPr txBox="1"/>
          <p:nvPr/>
        </p:nvSpPr>
        <p:spPr>
          <a:xfrm>
            <a:off x="1752600" y="3733800"/>
            <a:ext cx="2514599"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0.75 M = </a:t>
            </a:r>
          </a:p>
        </p:txBody>
      </p:sp>
      <p:sp>
        <p:nvSpPr>
          <p:cNvPr id="416" name="Shape 416"/>
          <p:cNvSpPr txBox="1"/>
          <p:nvPr/>
        </p:nvSpPr>
        <p:spPr>
          <a:xfrm>
            <a:off x="2819400" y="5181600"/>
            <a:ext cx="38862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moles = 4.5 moles</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10"/>
                                        </p:tgtEl>
                                      </p:cBhvr>
                                    </p:animEffect>
                                    <p:set>
                                      <p:cBhvr>
                                        <p:cTn dur="1" fill="hold">
                                          <p:stCondLst>
                                            <p:cond delay="2000"/>
                                          </p:stCondLst>
                                        </p:cTn>
                                        <p:tgtEl>
                                          <p:spTgt spid="41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20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14">
                                            <p:txEl>
                                              <p:pRg end="0" st="0"/>
                                            </p:txEl>
                                          </p:spTgt>
                                        </p:tgtEl>
                                      </p:cBhvr>
                                    </p:animEffect>
                                    <p:set>
                                      <p:cBhvr>
                                        <p:cTn dur="1" fill="hold">
                                          <p:stCondLst>
                                            <p:cond delay="2000"/>
                                          </p:stCondLst>
                                        </p:cTn>
                                        <p:tgtEl>
                                          <p:spTgt spid="414">
                                            <p:txEl>
                                              <p:pRg end="0" st="0"/>
                                            </p:txEl>
                                          </p:spTgt>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20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sp>
        <p:nvSpPr>
          <p:cNvPr id="422" name="Shape 422"/>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423" name="Shape 423"/>
          <p:cNvSpPr txBox="1"/>
          <p:nvPr>
            <p:ph idx="1" type="body"/>
          </p:nvPr>
        </p:nvSpPr>
        <p:spPr>
          <a:xfrm>
            <a:off x="914400" y="1676400"/>
            <a:ext cx="7162799"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3) 0.200 moles of NaOH are dissolved in a small amount of water then diluted to 500. mL. What is the concentration?</a:t>
            </a:r>
          </a:p>
        </p:txBody>
      </p:sp>
      <p:sp>
        <p:nvSpPr>
          <p:cNvPr id="424" name="Shape 424"/>
          <p:cNvSpPr txBox="1"/>
          <p:nvPr/>
        </p:nvSpPr>
        <p:spPr>
          <a:xfrm>
            <a:off x="5791200" y="4267200"/>
            <a:ext cx="2057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(0.400 M)</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4"/>
                                        </p:tgtEl>
                                        <p:attrNameLst>
                                          <p:attrName>style.visibility</p:attrName>
                                        </p:attrNameLst>
                                      </p:cBhvr>
                                      <p:to>
                                        <p:strVal val="visible"/>
                                      </p:to>
                                    </p:set>
                                    <p:anim calcmode="lin" valueType="num">
                                      <p:cBhvr additive="base">
                                        <p:cTn dur="500"/>
                                        <p:tgtEl>
                                          <p:spTgt spid="42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sp>
        <p:nvSpPr>
          <p:cNvPr id="430" name="Shape 430"/>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431" name="Shape 431"/>
          <p:cNvSpPr txBox="1"/>
          <p:nvPr>
            <p:ph idx="1" type="body"/>
          </p:nvPr>
        </p:nvSpPr>
        <p:spPr>
          <a:xfrm>
            <a:off x="914400" y="1676400"/>
            <a:ext cx="7162799"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4) 1.25 moles of NaCl are dissolved in a small amount of water then diluted to 625 mL. What is the concentration?</a:t>
            </a:r>
          </a:p>
        </p:txBody>
      </p:sp>
      <p:sp>
        <p:nvSpPr>
          <p:cNvPr id="432" name="Shape 432"/>
          <p:cNvSpPr txBox="1"/>
          <p:nvPr/>
        </p:nvSpPr>
        <p:spPr>
          <a:xfrm>
            <a:off x="5791200" y="4267200"/>
            <a:ext cx="2057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(2.00 M)</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500"/>
                                        <p:tgtEl>
                                          <p:spTgt spid="43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x="0" y="0"/>
          <a:ext cx="0" cy="0"/>
          <a:chOff x="0" y="0"/>
          <a:chExt cx="0" cy="0"/>
        </a:xfrm>
      </p:grpSpPr>
      <p:sp>
        <p:nvSpPr>
          <p:cNvPr id="437" name="Shape 437"/>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438" name="Shape 438"/>
          <p:cNvSpPr txBox="1"/>
          <p:nvPr>
            <p:ph idx="1" type="body"/>
          </p:nvPr>
        </p:nvSpPr>
        <p:spPr>
          <a:xfrm>
            <a:off x="914400" y="1676400"/>
            <a:ext cx="7162799"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5) How many moles are in 2.00 L of a 3.00 M solution of sulfuric acid (H</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SO</a:t>
            </a:r>
            <a:r>
              <a:rPr b="0" baseline="-25000" i="0" lang="en-US" sz="3200" u="none" cap="none" strike="noStrike">
                <a:solidFill>
                  <a:schemeClr val="lt1"/>
                </a:solidFill>
                <a:latin typeface="Arial"/>
                <a:ea typeface="Arial"/>
                <a:cs typeface="Arial"/>
                <a:sym typeface="Arial"/>
              </a:rPr>
              <a:t>4</a:t>
            </a:r>
            <a:r>
              <a:rPr b="0" i="0" lang="en-US" sz="3200" u="none" cap="none" strike="noStrike">
                <a:solidFill>
                  <a:schemeClr val="lt1"/>
                </a:solidFill>
                <a:latin typeface="Arial"/>
                <a:ea typeface="Arial"/>
                <a:cs typeface="Arial"/>
                <a:sym typeface="Arial"/>
              </a:rPr>
              <a:t>)?</a:t>
            </a:r>
          </a:p>
        </p:txBody>
      </p:sp>
      <p:sp>
        <p:nvSpPr>
          <p:cNvPr id="439" name="Shape 439"/>
          <p:cNvSpPr txBox="1"/>
          <p:nvPr/>
        </p:nvSpPr>
        <p:spPr>
          <a:xfrm>
            <a:off x="5562600" y="4191000"/>
            <a:ext cx="2286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(6.00 mol)</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9"/>
                                        </p:tgtEl>
                                        <p:attrNameLst>
                                          <p:attrName>style.visibility</p:attrName>
                                        </p:attrNameLst>
                                      </p:cBhvr>
                                      <p:to>
                                        <p:strVal val="visible"/>
                                      </p:to>
                                    </p:set>
                                    <p:anim calcmode="lin" valueType="num">
                                      <p:cBhvr additive="base">
                                        <p:cTn dur="500"/>
                                        <p:tgtEl>
                                          <p:spTgt spid="43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x="0" y="0"/>
          <a:ext cx="0" cy="0"/>
          <a:chOff x="0" y="0"/>
          <a:chExt cx="0" cy="0"/>
        </a:xfrm>
      </p:grpSpPr>
      <p:sp>
        <p:nvSpPr>
          <p:cNvPr id="444" name="Shape 444"/>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445" name="Shape 445"/>
          <p:cNvSpPr txBox="1"/>
          <p:nvPr>
            <p:ph idx="1" type="body"/>
          </p:nvPr>
        </p:nvSpPr>
        <p:spPr>
          <a:xfrm>
            <a:off x="914400" y="1676400"/>
            <a:ext cx="7162799"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6) How many moles are in 1500 mL of a 3.2 M solution of nitric acid (HNO</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a:t>
            </a:r>
          </a:p>
        </p:txBody>
      </p:sp>
      <p:sp>
        <p:nvSpPr>
          <p:cNvPr id="446" name="Shape 446"/>
          <p:cNvSpPr txBox="1"/>
          <p:nvPr/>
        </p:nvSpPr>
        <p:spPr>
          <a:xfrm>
            <a:off x="5562600" y="4191000"/>
            <a:ext cx="2286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(4.8 mol)</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500"/>
                                        <p:tgtEl>
                                          <p:spTgt spid="44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sp>
        <p:nvSpPr>
          <p:cNvPr id="451" name="Shape 451"/>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a:t>
            </a:r>
          </a:p>
        </p:txBody>
      </p:sp>
      <p:sp>
        <p:nvSpPr>
          <p:cNvPr id="452" name="Shape 452"/>
          <p:cNvSpPr txBox="1"/>
          <p:nvPr>
            <p:ph idx="1" type="body"/>
          </p:nvPr>
        </p:nvSpPr>
        <p:spPr>
          <a:xfrm>
            <a:off x="609600" y="1676400"/>
            <a:ext cx="7696199" cy="1600199"/>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10.3 g of NaCl are dissolved in a small amount of water then diluted to 250 mL. What is the concentration?</a:t>
            </a:r>
          </a:p>
        </p:txBody>
      </p:sp>
      <p:cxnSp>
        <p:nvCxnSpPr>
          <p:cNvPr id="453" name="Shape 453"/>
          <p:cNvCxnSpPr/>
          <p:nvPr/>
        </p:nvCxnSpPr>
        <p:spPr>
          <a:xfrm>
            <a:off x="2895600" y="5181600"/>
            <a:ext cx="2666999" cy="0"/>
          </a:xfrm>
          <a:prstGeom prst="straightConnector1">
            <a:avLst/>
          </a:prstGeom>
          <a:noFill/>
          <a:ln cap="flat" cmpd="sng" w="38100">
            <a:solidFill>
              <a:schemeClr val="lt1"/>
            </a:solidFill>
            <a:prstDash val="solid"/>
            <a:miter/>
            <a:headEnd len="med" w="med" type="none"/>
            <a:tailEnd len="med" w="med" type="none"/>
          </a:ln>
        </p:spPr>
      </p:cxnSp>
      <p:sp>
        <p:nvSpPr>
          <p:cNvPr id="454" name="Shape 454"/>
          <p:cNvSpPr txBox="1"/>
          <p:nvPr/>
        </p:nvSpPr>
        <p:spPr>
          <a:xfrm>
            <a:off x="3048000" y="5257800"/>
            <a:ext cx="1904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58.5 g</a:t>
            </a:r>
          </a:p>
        </p:txBody>
      </p:sp>
      <p:sp>
        <p:nvSpPr>
          <p:cNvPr id="455" name="Shape 455"/>
          <p:cNvSpPr txBox="1"/>
          <p:nvPr/>
        </p:nvSpPr>
        <p:spPr>
          <a:xfrm>
            <a:off x="609600" y="3352800"/>
            <a:ext cx="7696199" cy="1981199"/>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NaCl </a:t>
            </a:r>
          </a:p>
          <a:p>
            <a:pPr indent="-228600" lvl="1" marL="68580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Sodium:  23.0 g</a:t>
            </a:r>
          </a:p>
          <a:p>
            <a:pPr indent="-228600" lvl="1" marL="68580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Chlorine: 35.5 g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20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4">
                                            <p:txEl>
                                              <p:pRg end="0" st="0"/>
                                            </p:txEl>
                                          </p:spTgt>
                                        </p:tgtEl>
                                        <p:attrNameLst>
                                          <p:attrName>style.visibility</p:attrName>
                                        </p:attrNameLst>
                                      </p:cBhvr>
                                      <p:to>
                                        <p:strVal val="visible"/>
                                      </p:to>
                                    </p:set>
                                    <p:animEffect filter="fade" transition="in">
                                      <p:cBhvr>
                                        <p:cTn dur="2000"/>
                                        <p:tgtEl>
                                          <p:spTgt spid="45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1066800" y="757237"/>
            <a:ext cx="7086600"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Water</a:t>
            </a:r>
          </a:p>
        </p:txBody>
      </p:sp>
      <p:pic>
        <p:nvPicPr>
          <p:cNvPr id="126" name="Shape 126"/>
          <p:cNvPicPr preferRelativeResize="0"/>
          <p:nvPr>
            <p:ph idx="1" type="body"/>
          </p:nvPr>
        </p:nvPicPr>
        <p:blipFill rotWithShape="1">
          <a:blip r:embed="rId3">
            <a:alphaModFix/>
          </a:blip>
          <a:srcRect b="0" l="0" r="0" t="0"/>
          <a:stretch/>
        </p:blipFill>
        <p:spPr>
          <a:xfrm>
            <a:off x="3048000" y="2667000"/>
            <a:ext cx="3048000" cy="2286000"/>
          </a:xfrm>
          <a:prstGeom prst="rect">
            <a:avLst/>
          </a:prstGeom>
          <a:noFill/>
          <a:ln>
            <a:noFill/>
          </a:ln>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x="0" y="0"/>
          <a:ext cx="0" cy="0"/>
          <a:chOff x="0" y="0"/>
          <a:chExt cx="0" cy="0"/>
        </a:xfrm>
      </p:grpSpPr>
      <p:sp>
        <p:nvSpPr>
          <p:cNvPr id="460" name="Shape 460"/>
          <p:cNvSpPr txBox="1"/>
          <p:nvPr>
            <p:ph type="title"/>
          </p:nvPr>
        </p:nvSpPr>
        <p:spPr>
          <a:xfrm>
            <a:off x="1066800" y="685800"/>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 cont</a:t>
            </a:r>
          </a:p>
        </p:txBody>
      </p:sp>
      <p:sp>
        <p:nvSpPr>
          <p:cNvPr id="461" name="Shape 461"/>
          <p:cNvSpPr txBox="1"/>
          <p:nvPr>
            <p:ph idx="1" type="body"/>
          </p:nvPr>
        </p:nvSpPr>
        <p:spPr>
          <a:xfrm>
            <a:off x="990600" y="1600200"/>
            <a:ext cx="7239000"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10.3 g of NaCl are dissolved in a small amount of water then diluted to  250 mL. What is the concentration?</a:t>
            </a:r>
          </a:p>
        </p:txBody>
      </p:sp>
      <p:sp>
        <p:nvSpPr>
          <p:cNvPr id="462" name="Shape 462"/>
          <p:cNvSpPr txBox="1"/>
          <p:nvPr/>
        </p:nvSpPr>
        <p:spPr>
          <a:xfrm>
            <a:off x="3886200" y="4419600"/>
            <a:ext cx="1600199"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58.5 g</a:t>
            </a:r>
          </a:p>
        </p:txBody>
      </p:sp>
      <p:cxnSp>
        <p:nvCxnSpPr>
          <p:cNvPr id="463" name="Shape 463"/>
          <p:cNvCxnSpPr/>
          <p:nvPr/>
        </p:nvCxnSpPr>
        <p:spPr>
          <a:xfrm>
            <a:off x="1981200" y="4343400"/>
            <a:ext cx="3733800" cy="0"/>
          </a:xfrm>
          <a:prstGeom prst="straightConnector1">
            <a:avLst/>
          </a:prstGeom>
          <a:noFill/>
          <a:ln cap="flat" cmpd="sng" w="38100">
            <a:solidFill>
              <a:schemeClr val="lt1"/>
            </a:solidFill>
            <a:prstDash val="solid"/>
            <a:miter/>
            <a:headEnd len="med" w="med" type="none"/>
            <a:tailEnd len="med" w="med" type="none"/>
          </a:ln>
        </p:spPr>
      </p:cxnSp>
      <p:sp>
        <p:nvSpPr>
          <p:cNvPr id="464" name="Shape 464"/>
          <p:cNvSpPr txBox="1"/>
          <p:nvPr/>
        </p:nvSpPr>
        <p:spPr>
          <a:xfrm>
            <a:off x="3962400" y="3657600"/>
            <a:ext cx="16763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1 mol</a:t>
            </a:r>
          </a:p>
        </p:txBody>
      </p:sp>
      <p:sp>
        <p:nvSpPr>
          <p:cNvPr id="465" name="Shape 465"/>
          <p:cNvSpPr txBox="1"/>
          <p:nvPr/>
        </p:nvSpPr>
        <p:spPr>
          <a:xfrm>
            <a:off x="1981200" y="3657600"/>
            <a:ext cx="2819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10.3 g</a:t>
            </a:r>
          </a:p>
        </p:txBody>
      </p:sp>
      <p:cxnSp>
        <p:nvCxnSpPr>
          <p:cNvPr id="466" name="Shape 466"/>
          <p:cNvCxnSpPr/>
          <p:nvPr/>
        </p:nvCxnSpPr>
        <p:spPr>
          <a:xfrm>
            <a:off x="3810000" y="3657600"/>
            <a:ext cx="0" cy="1219199"/>
          </a:xfrm>
          <a:prstGeom prst="straightConnector1">
            <a:avLst/>
          </a:prstGeom>
          <a:noFill/>
          <a:ln cap="flat" cmpd="sng" w="38100">
            <a:solidFill>
              <a:schemeClr val="lt1"/>
            </a:solidFill>
            <a:prstDash val="solid"/>
            <a:miter/>
            <a:headEnd len="med" w="med" type="none"/>
            <a:tailEnd len="med" w="med" type="none"/>
          </a:ln>
        </p:spPr>
      </p:cxnSp>
      <p:sp>
        <p:nvSpPr>
          <p:cNvPr id="467" name="Shape 467"/>
          <p:cNvSpPr txBox="1"/>
          <p:nvPr/>
        </p:nvSpPr>
        <p:spPr>
          <a:xfrm>
            <a:off x="5943600" y="3962400"/>
            <a:ext cx="24383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0.176 mol</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20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20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1" name="Shape 471"/>
        <p:cNvGrpSpPr/>
        <p:nvPr/>
      </p:nvGrpSpPr>
      <p:grpSpPr>
        <a:xfrm>
          <a:off x="0" y="0"/>
          <a:ext cx="0" cy="0"/>
          <a:chOff x="0" y="0"/>
          <a:chExt cx="0" cy="0"/>
        </a:xfrm>
      </p:grpSpPr>
      <p:sp>
        <p:nvSpPr>
          <p:cNvPr id="472" name="Shape 472"/>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 cont.</a:t>
            </a:r>
          </a:p>
        </p:txBody>
      </p:sp>
      <p:sp>
        <p:nvSpPr>
          <p:cNvPr id="473" name="Shape 473"/>
          <p:cNvSpPr txBox="1"/>
          <p:nvPr>
            <p:ph idx="1" type="body"/>
          </p:nvPr>
        </p:nvSpPr>
        <p:spPr>
          <a:xfrm>
            <a:off x="990600" y="1676400"/>
            <a:ext cx="7239000" cy="17526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10.3 g of NaCl are dissolved in a small amount of water then diluted to  250 mL. What is the concentration?</a:t>
            </a:r>
          </a:p>
          <a:p>
            <a:pPr indent="-285750" lvl="0" marL="285750" marR="0" rtl="0" algn="l">
              <a:lnSpc>
                <a:spcPct val="90000"/>
              </a:lnSpc>
              <a:spcBef>
                <a:spcPts val="96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sp>
        <p:nvSpPr>
          <p:cNvPr id="474" name="Shape 474"/>
          <p:cNvSpPr txBox="1"/>
          <p:nvPr/>
        </p:nvSpPr>
        <p:spPr>
          <a:xfrm>
            <a:off x="2971800" y="3733800"/>
            <a:ext cx="35972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M  = </a:t>
            </a:r>
          </a:p>
        </p:txBody>
      </p:sp>
      <p:sp>
        <p:nvSpPr>
          <p:cNvPr id="475" name="Shape 475"/>
          <p:cNvSpPr txBox="1"/>
          <p:nvPr/>
        </p:nvSpPr>
        <p:spPr>
          <a:xfrm>
            <a:off x="4648200" y="4114800"/>
            <a:ext cx="1371599"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0.25 L</a:t>
            </a:r>
          </a:p>
        </p:txBody>
      </p:sp>
      <p:cxnSp>
        <p:nvCxnSpPr>
          <p:cNvPr id="476" name="Shape 476"/>
          <p:cNvCxnSpPr/>
          <p:nvPr/>
        </p:nvCxnSpPr>
        <p:spPr>
          <a:xfrm>
            <a:off x="4114800" y="4038600"/>
            <a:ext cx="2286000" cy="0"/>
          </a:xfrm>
          <a:prstGeom prst="straightConnector1">
            <a:avLst/>
          </a:prstGeom>
          <a:noFill/>
          <a:ln cap="flat" cmpd="sng" w="38100">
            <a:solidFill>
              <a:schemeClr val="lt1"/>
            </a:solidFill>
            <a:prstDash val="solid"/>
            <a:miter/>
            <a:headEnd len="med" w="med" type="none"/>
            <a:tailEnd len="med" w="med" type="none"/>
          </a:ln>
        </p:spPr>
      </p:cxnSp>
      <p:sp>
        <p:nvSpPr>
          <p:cNvPr id="477" name="Shape 477"/>
          <p:cNvSpPr txBox="1"/>
          <p:nvPr/>
        </p:nvSpPr>
        <p:spPr>
          <a:xfrm>
            <a:off x="4572000" y="3429000"/>
            <a:ext cx="1447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moles</a:t>
            </a:r>
          </a:p>
        </p:txBody>
      </p:sp>
      <p:sp>
        <p:nvSpPr>
          <p:cNvPr id="478" name="Shape 478"/>
          <p:cNvSpPr txBox="1"/>
          <p:nvPr/>
        </p:nvSpPr>
        <p:spPr>
          <a:xfrm>
            <a:off x="4724400" y="4114800"/>
            <a:ext cx="1447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liters</a:t>
            </a:r>
          </a:p>
        </p:txBody>
      </p:sp>
      <p:sp>
        <p:nvSpPr>
          <p:cNvPr id="479" name="Shape 479"/>
          <p:cNvSpPr txBox="1"/>
          <p:nvPr/>
        </p:nvSpPr>
        <p:spPr>
          <a:xfrm>
            <a:off x="4191000" y="3429000"/>
            <a:ext cx="2057400"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0.176 mol</a:t>
            </a:r>
          </a:p>
        </p:txBody>
      </p:sp>
      <p:sp>
        <p:nvSpPr>
          <p:cNvPr id="480" name="Shape 480"/>
          <p:cNvSpPr txBox="1"/>
          <p:nvPr/>
        </p:nvSpPr>
        <p:spPr>
          <a:xfrm>
            <a:off x="3276600" y="5029200"/>
            <a:ext cx="23622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M = 0.70 M</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77"/>
                                        </p:tgtEl>
                                      </p:cBhvr>
                                    </p:animEffect>
                                    <p:set>
                                      <p:cBhvr>
                                        <p:cTn dur="1" fill="hold">
                                          <p:stCondLst>
                                            <p:cond delay="2000"/>
                                          </p:stCondLst>
                                        </p:cTn>
                                        <p:tgtEl>
                                          <p:spTgt spid="47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20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78">
                                            <p:txEl>
                                              <p:pRg end="0" st="0"/>
                                            </p:txEl>
                                          </p:spTgt>
                                        </p:tgtEl>
                                      </p:cBhvr>
                                    </p:animEffect>
                                    <p:set>
                                      <p:cBhvr>
                                        <p:cTn dur="1" fill="hold">
                                          <p:stCondLst>
                                            <p:cond delay="2000"/>
                                          </p:stCondLst>
                                        </p:cTn>
                                        <p:tgtEl>
                                          <p:spTgt spid="478">
                                            <p:txEl>
                                              <p:pRg end="0" st="0"/>
                                            </p:txEl>
                                          </p:spTgt>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20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5" name="Shape 485"/>
        <p:cNvGrpSpPr/>
        <p:nvPr/>
      </p:nvGrpSpPr>
      <p:grpSpPr>
        <a:xfrm>
          <a:off x="0" y="0"/>
          <a:ext cx="0" cy="0"/>
          <a:chOff x="0" y="0"/>
          <a:chExt cx="0" cy="0"/>
        </a:xfrm>
      </p:grpSpPr>
      <p:sp>
        <p:nvSpPr>
          <p:cNvPr id="486" name="Shape 486"/>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487" name="Shape 487"/>
          <p:cNvSpPr txBox="1"/>
          <p:nvPr>
            <p:ph idx="1" type="body"/>
          </p:nvPr>
        </p:nvSpPr>
        <p:spPr>
          <a:xfrm>
            <a:off x="914400" y="1676400"/>
            <a:ext cx="7162799"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7) 20.3 g of NaOH are dissolved in a small amount of water then diluted to  500. mL. What is the concentration?</a:t>
            </a:r>
          </a:p>
        </p:txBody>
      </p:sp>
      <p:sp>
        <p:nvSpPr>
          <p:cNvPr id="488" name="Shape 488"/>
          <p:cNvSpPr txBox="1"/>
          <p:nvPr/>
        </p:nvSpPr>
        <p:spPr>
          <a:xfrm>
            <a:off x="5791200" y="4267200"/>
            <a:ext cx="2057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(1.02 M)</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8"/>
                                        </p:tgtEl>
                                        <p:attrNameLst>
                                          <p:attrName>style.visibility</p:attrName>
                                        </p:attrNameLst>
                                      </p:cBhvr>
                                      <p:to>
                                        <p:strVal val="visible"/>
                                      </p:to>
                                    </p:set>
                                    <p:anim calcmode="lin" valueType="num">
                                      <p:cBhvr additive="base">
                                        <p:cTn dur="500"/>
                                        <p:tgtEl>
                                          <p:spTgt spid="48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2" name="Shape 492"/>
        <p:cNvGrpSpPr/>
        <p:nvPr/>
      </p:nvGrpSpPr>
      <p:grpSpPr>
        <a:xfrm>
          <a:off x="0" y="0"/>
          <a:ext cx="0" cy="0"/>
          <a:chOff x="0" y="0"/>
          <a:chExt cx="0" cy="0"/>
        </a:xfrm>
      </p:grpSpPr>
      <p:sp>
        <p:nvSpPr>
          <p:cNvPr id="493" name="Shape 493"/>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494" name="Shape 494"/>
          <p:cNvSpPr txBox="1"/>
          <p:nvPr>
            <p:ph idx="1" type="body"/>
          </p:nvPr>
        </p:nvSpPr>
        <p:spPr>
          <a:xfrm>
            <a:off x="914400" y="1676400"/>
            <a:ext cx="7162799"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8) 80.6 g of KCl are dissolved in a small amount of water then diluted to     500. mL. What is the concentration?</a:t>
            </a:r>
          </a:p>
        </p:txBody>
      </p:sp>
      <p:sp>
        <p:nvSpPr>
          <p:cNvPr id="495" name="Shape 495"/>
          <p:cNvSpPr txBox="1"/>
          <p:nvPr/>
        </p:nvSpPr>
        <p:spPr>
          <a:xfrm>
            <a:off x="5791200" y="4267200"/>
            <a:ext cx="2057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(2.16 M)</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5"/>
                                        </p:tgtEl>
                                        <p:attrNameLst>
                                          <p:attrName>style.visibility</p:attrName>
                                        </p:attrNameLst>
                                      </p:cBhvr>
                                      <p:to>
                                        <p:strVal val="visible"/>
                                      </p:to>
                                    </p:set>
                                    <p:anim calcmode="lin" valueType="num">
                                      <p:cBhvr additive="base">
                                        <p:cTn dur="500"/>
                                        <p:tgtEl>
                                          <p:spTgt spid="49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sp>
        <p:nvSpPr>
          <p:cNvPr id="501" name="Shape 501"/>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502" name="Shape 502"/>
          <p:cNvSpPr txBox="1"/>
          <p:nvPr>
            <p:ph idx="1" type="body"/>
          </p:nvPr>
        </p:nvSpPr>
        <p:spPr>
          <a:xfrm>
            <a:off x="914400" y="1676400"/>
            <a:ext cx="7162799"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9) 125 g of NaC</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H</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O</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are dissolved in a small amount of water then diluted to 750. mL. What is the concentration?</a:t>
            </a:r>
          </a:p>
        </p:txBody>
      </p:sp>
      <p:sp>
        <p:nvSpPr>
          <p:cNvPr id="503" name="Shape 503"/>
          <p:cNvSpPr txBox="1"/>
          <p:nvPr/>
        </p:nvSpPr>
        <p:spPr>
          <a:xfrm>
            <a:off x="5791200" y="4267200"/>
            <a:ext cx="2057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(2.03 M)</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500"/>
                                        <p:tgtEl>
                                          <p:spTgt spid="50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7" name="Shape 507"/>
        <p:cNvGrpSpPr/>
        <p:nvPr/>
      </p:nvGrpSpPr>
      <p:grpSpPr>
        <a:xfrm>
          <a:off x="0" y="0"/>
          <a:ext cx="0" cy="0"/>
          <a:chOff x="0" y="0"/>
          <a:chExt cx="0" cy="0"/>
        </a:xfrm>
      </p:grpSpPr>
      <p:sp>
        <p:nvSpPr>
          <p:cNvPr id="508" name="Shape 508"/>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a:t>
            </a:r>
          </a:p>
        </p:txBody>
      </p:sp>
      <p:sp>
        <p:nvSpPr>
          <p:cNvPr id="509" name="Shape 509"/>
          <p:cNvSpPr txBox="1"/>
          <p:nvPr>
            <p:ph idx="1" type="body"/>
          </p:nvPr>
        </p:nvSpPr>
        <p:spPr>
          <a:xfrm>
            <a:off x="990600" y="1676400"/>
            <a:ext cx="7239000"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93750"/>
              <a:buFont typeface="Arial"/>
              <a:buChar char="●"/>
            </a:pPr>
            <a:r>
              <a:rPr b="0" i="0" lang="en-US" sz="3200" u="none" cap="none" strike="noStrike">
                <a:solidFill>
                  <a:schemeClr val="lt1"/>
                </a:solidFill>
                <a:latin typeface="Arial"/>
                <a:ea typeface="Arial"/>
                <a:cs typeface="Arial"/>
                <a:sym typeface="Arial"/>
              </a:rPr>
              <a:t>How many grams of CaCl</a:t>
            </a:r>
            <a:r>
              <a:rPr b="0" baseline="-25000" i="0" lang="en-US" sz="40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are needed to make 625 mL of a 2.00 M solution?</a:t>
            </a:r>
          </a:p>
        </p:txBody>
      </p:sp>
      <p:sp>
        <p:nvSpPr>
          <p:cNvPr id="510" name="Shape 510"/>
          <p:cNvSpPr txBox="1"/>
          <p:nvPr/>
        </p:nvSpPr>
        <p:spPr>
          <a:xfrm>
            <a:off x="2895600" y="3733800"/>
            <a:ext cx="359727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M  = </a:t>
            </a:r>
          </a:p>
        </p:txBody>
      </p:sp>
      <p:sp>
        <p:nvSpPr>
          <p:cNvPr id="511" name="Shape 511"/>
          <p:cNvSpPr txBox="1"/>
          <p:nvPr/>
        </p:nvSpPr>
        <p:spPr>
          <a:xfrm>
            <a:off x="4267200" y="4114800"/>
            <a:ext cx="1600199"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0.625 L</a:t>
            </a:r>
          </a:p>
        </p:txBody>
      </p:sp>
      <p:cxnSp>
        <p:nvCxnSpPr>
          <p:cNvPr id="512" name="Shape 512"/>
          <p:cNvCxnSpPr/>
          <p:nvPr/>
        </p:nvCxnSpPr>
        <p:spPr>
          <a:xfrm>
            <a:off x="4114800" y="4038600"/>
            <a:ext cx="1828800" cy="0"/>
          </a:xfrm>
          <a:prstGeom prst="straightConnector1">
            <a:avLst/>
          </a:prstGeom>
          <a:noFill/>
          <a:ln cap="flat" cmpd="sng" w="38100">
            <a:solidFill>
              <a:schemeClr val="lt1"/>
            </a:solidFill>
            <a:prstDash val="solid"/>
            <a:miter/>
            <a:headEnd len="med" w="med" type="none"/>
            <a:tailEnd len="med" w="med" type="none"/>
          </a:ln>
        </p:spPr>
      </p:cxnSp>
      <p:sp>
        <p:nvSpPr>
          <p:cNvPr id="513" name="Shape 513"/>
          <p:cNvSpPr txBox="1"/>
          <p:nvPr/>
        </p:nvSpPr>
        <p:spPr>
          <a:xfrm>
            <a:off x="4267200" y="3352800"/>
            <a:ext cx="1447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moles</a:t>
            </a:r>
          </a:p>
        </p:txBody>
      </p:sp>
      <p:sp>
        <p:nvSpPr>
          <p:cNvPr id="514" name="Shape 514"/>
          <p:cNvSpPr txBox="1"/>
          <p:nvPr/>
        </p:nvSpPr>
        <p:spPr>
          <a:xfrm>
            <a:off x="4343400" y="4114800"/>
            <a:ext cx="1447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liters</a:t>
            </a:r>
          </a:p>
        </p:txBody>
      </p:sp>
      <p:sp>
        <p:nvSpPr>
          <p:cNvPr id="515" name="Shape 515"/>
          <p:cNvSpPr txBox="1"/>
          <p:nvPr/>
        </p:nvSpPr>
        <p:spPr>
          <a:xfrm>
            <a:off x="1752600" y="3733800"/>
            <a:ext cx="2514599"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2.0 M = </a:t>
            </a:r>
          </a:p>
        </p:txBody>
      </p:sp>
      <p:sp>
        <p:nvSpPr>
          <p:cNvPr id="516" name="Shape 516"/>
          <p:cNvSpPr txBox="1"/>
          <p:nvPr/>
        </p:nvSpPr>
        <p:spPr>
          <a:xfrm>
            <a:off x="2819400" y="5181600"/>
            <a:ext cx="38862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moles = 1.25 moles</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510"/>
                                        </p:tgtEl>
                                      </p:cBhvr>
                                    </p:animEffect>
                                    <p:set>
                                      <p:cBhvr>
                                        <p:cTn dur="1" fill="hold">
                                          <p:stCondLst>
                                            <p:cond delay="2000"/>
                                          </p:stCondLst>
                                        </p:cTn>
                                        <p:tgtEl>
                                          <p:spTgt spid="51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2000"/>
                                        <p:tgtEl>
                                          <p:spTgt spid="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514">
                                            <p:txEl>
                                              <p:pRg end="0" st="0"/>
                                            </p:txEl>
                                          </p:spTgt>
                                        </p:tgtEl>
                                      </p:cBhvr>
                                    </p:animEffect>
                                    <p:set>
                                      <p:cBhvr>
                                        <p:cTn dur="1" fill="hold">
                                          <p:stCondLst>
                                            <p:cond delay="2000"/>
                                          </p:stCondLst>
                                        </p:cTn>
                                        <p:tgtEl>
                                          <p:spTgt spid="514">
                                            <p:txEl>
                                              <p:pRg end="0" st="0"/>
                                            </p:txEl>
                                          </p:spTgt>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20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1" name="Shape 521"/>
        <p:cNvGrpSpPr/>
        <p:nvPr/>
      </p:nvGrpSpPr>
      <p:grpSpPr>
        <a:xfrm>
          <a:off x="0" y="0"/>
          <a:ext cx="0" cy="0"/>
          <a:chOff x="0" y="0"/>
          <a:chExt cx="0" cy="0"/>
        </a:xfrm>
      </p:grpSpPr>
      <p:sp>
        <p:nvSpPr>
          <p:cNvPr id="522" name="Shape 522"/>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 cont.</a:t>
            </a:r>
          </a:p>
        </p:txBody>
      </p:sp>
      <p:sp>
        <p:nvSpPr>
          <p:cNvPr id="523" name="Shape 523"/>
          <p:cNvSpPr txBox="1"/>
          <p:nvPr>
            <p:ph idx="1" type="body"/>
          </p:nvPr>
        </p:nvSpPr>
        <p:spPr>
          <a:xfrm>
            <a:off x="990600" y="1676400"/>
            <a:ext cx="7239000"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93750"/>
              <a:buFont typeface="Arial"/>
              <a:buChar char="●"/>
            </a:pPr>
            <a:r>
              <a:rPr b="0" i="0" lang="en-US" sz="3200" u="none" cap="none" strike="noStrike">
                <a:solidFill>
                  <a:schemeClr val="lt1"/>
                </a:solidFill>
                <a:latin typeface="Arial"/>
                <a:ea typeface="Arial"/>
                <a:cs typeface="Arial"/>
                <a:sym typeface="Arial"/>
              </a:rPr>
              <a:t>How many grams of CaCl</a:t>
            </a:r>
            <a:r>
              <a:rPr b="0" baseline="-25000" i="0" lang="en-US" sz="40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are needed to make 625 mL of a 2.00 M solution?</a:t>
            </a:r>
          </a:p>
        </p:txBody>
      </p:sp>
      <p:sp>
        <p:nvSpPr>
          <p:cNvPr id="524" name="Shape 524"/>
          <p:cNvSpPr txBox="1"/>
          <p:nvPr/>
        </p:nvSpPr>
        <p:spPr>
          <a:xfrm>
            <a:off x="3886200" y="4114800"/>
            <a:ext cx="1600199"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1 mol</a:t>
            </a:r>
          </a:p>
        </p:txBody>
      </p:sp>
      <p:cxnSp>
        <p:nvCxnSpPr>
          <p:cNvPr id="525" name="Shape 525"/>
          <p:cNvCxnSpPr/>
          <p:nvPr/>
        </p:nvCxnSpPr>
        <p:spPr>
          <a:xfrm>
            <a:off x="1981200" y="4038600"/>
            <a:ext cx="3733800" cy="0"/>
          </a:xfrm>
          <a:prstGeom prst="straightConnector1">
            <a:avLst/>
          </a:prstGeom>
          <a:noFill/>
          <a:ln cap="flat" cmpd="sng" w="38100">
            <a:solidFill>
              <a:schemeClr val="lt1"/>
            </a:solidFill>
            <a:prstDash val="solid"/>
            <a:miter/>
            <a:headEnd len="med" w="med" type="none"/>
            <a:tailEnd len="med" w="med" type="none"/>
          </a:ln>
        </p:spPr>
      </p:cxnSp>
      <p:sp>
        <p:nvSpPr>
          <p:cNvPr id="526" name="Shape 526"/>
          <p:cNvSpPr txBox="1"/>
          <p:nvPr/>
        </p:nvSpPr>
        <p:spPr>
          <a:xfrm>
            <a:off x="3962400" y="3352800"/>
            <a:ext cx="16763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111.1 g</a:t>
            </a:r>
          </a:p>
        </p:txBody>
      </p:sp>
      <p:sp>
        <p:nvSpPr>
          <p:cNvPr id="527" name="Shape 527"/>
          <p:cNvSpPr txBox="1"/>
          <p:nvPr/>
        </p:nvSpPr>
        <p:spPr>
          <a:xfrm>
            <a:off x="1981200" y="3352800"/>
            <a:ext cx="2819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1.25 mol</a:t>
            </a:r>
          </a:p>
        </p:txBody>
      </p:sp>
      <p:cxnSp>
        <p:nvCxnSpPr>
          <p:cNvPr id="528" name="Shape 528"/>
          <p:cNvCxnSpPr/>
          <p:nvPr/>
        </p:nvCxnSpPr>
        <p:spPr>
          <a:xfrm>
            <a:off x="3810000" y="3352800"/>
            <a:ext cx="0" cy="1219199"/>
          </a:xfrm>
          <a:prstGeom prst="straightConnector1">
            <a:avLst/>
          </a:prstGeom>
          <a:noFill/>
          <a:ln cap="flat" cmpd="sng" w="38100">
            <a:solidFill>
              <a:schemeClr val="lt1"/>
            </a:solidFill>
            <a:prstDash val="solid"/>
            <a:miter/>
            <a:headEnd len="med" w="med" type="none"/>
            <a:tailEnd len="med" w="med" type="none"/>
          </a:ln>
        </p:spPr>
      </p:cxnSp>
      <p:sp>
        <p:nvSpPr>
          <p:cNvPr id="529" name="Shape 529"/>
          <p:cNvSpPr txBox="1"/>
          <p:nvPr/>
        </p:nvSpPr>
        <p:spPr>
          <a:xfrm>
            <a:off x="5943600" y="3657600"/>
            <a:ext cx="22097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a:t>
            </a:r>
            <a:r>
              <a:rPr b="1" i="0" lang="en-US" sz="3200" u="none">
                <a:solidFill>
                  <a:schemeClr val="lt2"/>
                </a:solidFill>
                <a:latin typeface="Arial"/>
                <a:ea typeface="Arial"/>
                <a:cs typeface="Arial"/>
                <a:sym typeface="Arial"/>
              </a:rPr>
              <a:t>139 g</a:t>
            </a:r>
          </a:p>
        </p:txBody>
      </p:sp>
      <p:sp>
        <p:nvSpPr>
          <p:cNvPr id="530" name="Shape 530"/>
          <p:cNvSpPr txBox="1"/>
          <p:nvPr/>
        </p:nvSpPr>
        <p:spPr>
          <a:xfrm>
            <a:off x="1143000" y="4800600"/>
            <a:ext cx="6873875"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139 g of calcium chloride is added to enough distilled water to make a total volume of 625 mL.</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20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2000"/>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5" name="Shape 535"/>
        <p:cNvGrpSpPr/>
        <p:nvPr/>
      </p:nvGrpSpPr>
      <p:grpSpPr>
        <a:xfrm>
          <a:off x="0" y="0"/>
          <a:ext cx="0" cy="0"/>
          <a:chOff x="0" y="0"/>
          <a:chExt cx="0" cy="0"/>
        </a:xfrm>
      </p:grpSpPr>
      <p:sp>
        <p:nvSpPr>
          <p:cNvPr id="536" name="Shape 536"/>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537" name="Shape 537"/>
          <p:cNvSpPr txBox="1"/>
          <p:nvPr>
            <p:ph idx="1" type="body"/>
          </p:nvPr>
        </p:nvSpPr>
        <p:spPr>
          <a:xfrm>
            <a:off x="914400" y="1676400"/>
            <a:ext cx="7162799"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10) How many grams of sugar are needed to make 125 mL of a         0.500 M C</a:t>
            </a:r>
            <a:r>
              <a:rPr b="0" baseline="-25000" i="0" lang="en-US" sz="4000" u="none" cap="none" strike="noStrike">
                <a:solidFill>
                  <a:schemeClr val="lt1"/>
                </a:solidFill>
                <a:latin typeface="Arial"/>
                <a:ea typeface="Arial"/>
                <a:cs typeface="Arial"/>
                <a:sym typeface="Arial"/>
              </a:rPr>
              <a:t>6</a:t>
            </a:r>
            <a:r>
              <a:rPr b="0" i="0" lang="en-US" sz="3200" u="none" cap="none" strike="noStrike">
                <a:solidFill>
                  <a:schemeClr val="lt1"/>
                </a:solidFill>
                <a:latin typeface="Arial"/>
                <a:ea typeface="Arial"/>
                <a:cs typeface="Arial"/>
                <a:sym typeface="Arial"/>
              </a:rPr>
              <a:t>H</a:t>
            </a:r>
            <a:r>
              <a:rPr b="0" baseline="-25000" i="0" lang="en-US" sz="4000" u="none" cap="none" strike="noStrike">
                <a:solidFill>
                  <a:schemeClr val="lt1"/>
                </a:solidFill>
                <a:latin typeface="Arial"/>
                <a:ea typeface="Arial"/>
                <a:cs typeface="Arial"/>
                <a:sym typeface="Arial"/>
              </a:rPr>
              <a:t>12</a:t>
            </a:r>
            <a:r>
              <a:rPr b="0" i="0" lang="en-US" sz="3200" u="none" cap="none" strike="noStrike">
                <a:solidFill>
                  <a:schemeClr val="lt1"/>
                </a:solidFill>
                <a:latin typeface="Arial"/>
                <a:ea typeface="Arial"/>
                <a:cs typeface="Arial"/>
                <a:sym typeface="Arial"/>
              </a:rPr>
              <a:t>O</a:t>
            </a:r>
            <a:r>
              <a:rPr b="0" baseline="-25000" i="0" lang="en-US" sz="4000" u="none" cap="none" strike="noStrike">
                <a:solidFill>
                  <a:schemeClr val="lt1"/>
                </a:solidFill>
                <a:latin typeface="Arial"/>
                <a:ea typeface="Arial"/>
                <a:cs typeface="Arial"/>
                <a:sym typeface="Arial"/>
              </a:rPr>
              <a:t>6</a:t>
            </a:r>
            <a:r>
              <a:rPr b="0" i="0" lang="en-US" sz="3200" u="none" cap="none" strike="noStrike">
                <a:solidFill>
                  <a:schemeClr val="lt1"/>
                </a:solidFill>
                <a:latin typeface="Arial"/>
                <a:ea typeface="Arial"/>
                <a:cs typeface="Arial"/>
                <a:sym typeface="Arial"/>
              </a:rPr>
              <a:t> solution?</a:t>
            </a:r>
          </a:p>
        </p:txBody>
      </p:sp>
      <p:sp>
        <p:nvSpPr>
          <p:cNvPr id="538" name="Shape 538"/>
          <p:cNvSpPr txBox="1"/>
          <p:nvPr/>
        </p:nvSpPr>
        <p:spPr>
          <a:xfrm>
            <a:off x="5791200" y="4267200"/>
            <a:ext cx="17526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(11.3 g)</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500"/>
                                        <p:tgtEl>
                                          <p:spTgt spid="53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3" name="Shape 543"/>
        <p:cNvGrpSpPr/>
        <p:nvPr/>
      </p:nvGrpSpPr>
      <p:grpSpPr>
        <a:xfrm>
          <a:off x="0" y="0"/>
          <a:ext cx="0" cy="0"/>
          <a:chOff x="0" y="0"/>
          <a:chExt cx="0" cy="0"/>
        </a:xfrm>
      </p:grpSpPr>
      <p:sp>
        <p:nvSpPr>
          <p:cNvPr id="544" name="Shape 544"/>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545" name="Shape 545"/>
          <p:cNvSpPr txBox="1"/>
          <p:nvPr>
            <p:ph idx="1" type="body"/>
          </p:nvPr>
        </p:nvSpPr>
        <p:spPr>
          <a:xfrm>
            <a:off x="914400" y="1676400"/>
            <a:ext cx="7162799"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11) How many grams of sodium hydroxide are needed to make          500. mL of a 0.750 M NaOH solution?</a:t>
            </a:r>
          </a:p>
        </p:txBody>
      </p:sp>
      <p:sp>
        <p:nvSpPr>
          <p:cNvPr id="546" name="Shape 546"/>
          <p:cNvSpPr txBox="1"/>
          <p:nvPr/>
        </p:nvSpPr>
        <p:spPr>
          <a:xfrm>
            <a:off x="5791200" y="4267200"/>
            <a:ext cx="17526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(15.0 g)</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6"/>
                                        </p:tgtEl>
                                        <p:attrNameLst>
                                          <p:attrName>style.visibility</p:attrName>
                                        </p:attrNameLst>
                                      </p:cBhvr>
                                      <p:to>
                                        <p:strVal val="visible"/>
                                      </p:to>
                                    </p:set>
                                    <p:anim calcmode="lin" valueType="num">
                                      <p:cBhvr additive="base">
                                        <p:cTn dur="500"/>
                                        <p:tgtEl>
                                          <p:spTgt spid="54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1" name="Shape 551"/>
        <p:cNvGrpSpPr/>
        <p:nvPr/>
      </p:nvGrpSpPr>
      <p:grpSpPr>
        <a:xfrm>
          <a:off x="0" y="0"/>
          <a:ext cx="0" cy="0"/>
          <a:chOff x="0" y="0"/>
          <a:chExt cx="0" cy="0"/>
        </a:xfrm>
      </p:grpSpPr>
      <p:sp>
        <p:nvSpPr>
          <p:cNvPr id="552" name="Shape 552"/>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553" name="Shape 553"/>
          <p:cNvSpPr txBox="1"/>
          <p:nvPr>
            <p:ph idx="1" type="body"/>
          </p:nvPr>
        </p:nvSpPr>
        <p:spPr>
          <a:xfrm>
            <a:off x="914400" y="1676400"/>
            <a:ext cx="7162799" cy="17526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12) How many grams of aluminum nitrate are needed to make          600. mL of a 0.500 M Al(NO</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solution?</a:t>
            </a:r>
          </a:p>
        </p:txBody>
      </p:sp>
      <p:sp>
        <p:nvSpPr>
          <p:cNvPr id="554" name="Shape 554"/>
          <p:cNvSpPr txBox="1"/>
          <p:nvPr/>
        </p:nvSpPr>
        <p:spPr>
          <a:xfrm>
            <a:off x="5486400" y="4038600"/>
            <a:ext cx="17526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(45.3 g)</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4"/>
                                        </p:tgtEl>
                                        <p:attrNameLst>
                                          <p:attrName>style.visibility</p:attrName>
                                        </p:attrNameLst>
                                      </p:cBhvr>
                                      <p:to>
                                        <p:strVal val="visible"/>
                                      </p:to>
                                    </p:set>
                                    <p:anim calcmode="lin" valueType="num">
                                      <p:cBhvr additive="base">
                                        <p:cTn dur="500"/>
                                        <p:tgtEl>
                                          <p:spTgt spid="55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Solutions</a:t>
            </a:r>
          </a:p>
        </p:txBody>
      </p:sp>
      <p:sp>
        <p:nvSpPr>
          <p:cNvPr id="133" name="Shape 133"/>
          <p:cNvSpPr txBox="1"/>
          <p:nvPr>
            <p:ph idx="1" type="body"/>
          </p:nvPr>
        </p:nvSpPr>
        <p:spPr>
          <a:xfrm>
            <a:off x="990600" y="1752600"/>
            <a:ext cx="7162799" cy="45720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Solutions are </a:t>
            </a:r>
            <a:r>
              <a:rPr b="1" i="0" lang="en-US" sz="3200" u="none" cap="none" strike="noStrike">
                <a:solidFill>
                  <a:schemeClr val="lt2"/>
                </a:solidFill>
                <a:latin typeface="Arial"/>
                <a:ea typeface="Arial"/>
                <a:cs typeface="Arial"/>
                <a:sym typeface="Arial"/>
              </a:rPr>
              <a:t>homogeneous mixtures</a:t>
            </a:r>
            <a:r>
              <a:rPr b="0" i="0" lang="en-US" sz="3200" u="none" cap="none" strike="noStrike">
                <a:solidFill>
                  <a:schemeClr val="lt1"/>
                </a:solidFill>
                <a:latin typeface="Arial"/>
                <a:ea typeface="Arial"/>
                <a:cs typeface="Arial"/>
                <a:sym typeface="Arial"/>
              </a:rPr>
              <a:t> in a single phase (either solid, liquid or gas).</a:t>
            </a: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9" name="Shape 559"/>
        <p:cNvGrpSpPr/>
        <p:nvPr/>
      </p:nvGrpSpPr>
      <p:grpSpPr>
        <a:xfrm>
          <a:off x="0" y="0"/>
          <a:ext cx="0" cy="0"/>
          <a:chOff x="0" y="0"/>
          <a:chExt cx="0" cy="0"/>
        </a:xfrm>
      </p:grpSpPr>
      <p:pic>
        <p:nvPicPr>
          <p:cNvPr descr="depositphotos_5978167-3d-character-holding-stop-sign" id="560" name="Shape 560"/>
          <p:cNvPicPr preferRelativeResize="0"/>
          <p:nvPr/>
        </p:nvPicPr>
        <p:blipFill rotWithShape="1">
          <a:blip r:embed="rId3">
            <a:alphaModFix/>
          </a:blip>
          <a:srcRect b="0" l="0" r="0" t="0"/>
          <a:stretch/>
        </p:blipFill>
        <p:spPr>
          <a:xfrm>
            <a:off x="3019425" y="1557337"/>
            <a:ext cx="3105150" cy="3743324"/>
          </a:xfrm>
          <a:prstGeom prst="rect">
            <a:avLst/>
          </a:prstGeom>
          <a:noFill/>
          <a:ln>
            <a:noFill/>
          </a:ln>
        </p:spPr>
      </p:pic>
    </p:spTree>
  </p:cSld>
  <p:clrMapOvr>
    <a:masterClrMapping/>
  </p:clrMapOvr>
  <p:transition>
    <p:fade/>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5" name="Shape 565"/>
        <p:cNvGrpSpPr/>
        <p:nvPr/>
      </p:nvGrpSpPr>
      <p:grpSpPr>
        <a:xfrm>
          <a:off x="0" y="0"/>
          <a:ext cx="0" cy="0"/>
          <a:chOff x="0" y="0"/>
          <a:chExt cx="0" cy="0"/>
        </a:xfrm>
      </p:grpSpPr>
      <p:sp>
        <p:nvSpPr>
          <p:cNvPr id="566" name="Shape 566"/>
          <p:cNvSpPr txBox="1"/>
          <p:nvPr>
            <p:ph type="ctrTitle"/>
          </p:nvPr>
        </p:nvSpPr>
        <p:spPr>
          <a:xfrm>
            <a:off x="685800" y="2509836"/>
            <a:ext cx="7772400" cy="695325"/>
          </a:xfrm>
          <a:prstGeom prst="rect">
            <a:avLst/>
          </a:prstGeom>
          <a:noFill/>
          <a:ln>
            <a:noFill/>
          </a:ln>
        </p:spPr>
        <p:txBody>
          <a:bodyPr anchorCtr="0" anchor="ctr"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Dilution</a:t>
            </a:r>
          </a:p>
        </p:txBody>
      </p:sp>
      <p:sp>
        <p:nvSpPr>
          <p:cNvPr id="567" name="Shape 567"/>
          <p:cNvSpPr txBox="1"/>
          <p:nvPr>
            <p:ph idx="1" type="subTitle"/>
          </p:nvPr>
        </p:nvSpPr>
        <p:spPr>
          <a:xfrm>
            <a:off x="1371600" y="3886200"/>
            <a:ext cx="6400799" cy="1752600"/>
          </a:xfrm>
          <a:prstGeom prst="rect">
            <a:avLst/>
          </a:prstGeom>
          <a:noFill/>
          <a:ln>
            <a:noFill/>
          </a:ln>
        </p:spPr>
        <p:txBody>
          <a:bodyPr anchorCtr="0" anchor="t" bIns="46025" lIns="92075" rIns="92075" tIns="46025">
            <a:noAutofit/>
          </a:bodyPr>
          <a:lstStyle/>
          <a:p>
            <a:pPr indent="-285750" lvl="0" marL="285750" marR="0" rtl="0" algn="ctr">
              <a:lnSpc>
                <a:spcPct val="9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Adding Water to a Solution</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2" name="Shape 572"/>
        <p:cNvGrpSpPr/>
        <p:nvPr/>
      </p:nvGrpSpPr>
      <p:grpSpPr>
        <a:xfrm>
          <a:off x="0" y="0"/>
          <a:ext cx="0" cy="0"/>
          <a:chOff x="0" y="0"/>
          <a:chExt cx="0" cy="0"/>
        </a:xfrm>
      </p:grpSpPr>
      <p:sp>
        <p:nvSpPr>
          <p:cNvPr id="573" name="Shape 573"/>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Dilution</a:t>
            </a:r>
          </a:p>
        </p:txBody>
      </p:sp>
      <p:sp>
        <p:nvSpPr>
          <p:cNvPr id="574" name="Shape 574"/>
          <p:cNvSpPr txBox="1"/>
          <p:nvPr>
            <p:ph idx="1" type="body"/>
          </p:nvPr>
        </p:nvSpPr>
        <p:spPr>
          <a:xfrm>
            <a:off x="533400" y="1676400"/>
            <a:ext cx="8001000" cy="47244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1" i="0" lang="en-US" sz="2800" u="none" cap="none" strike="noStrike">
                <a:solidFill>
                  <a:schemeClr val="lt1"/>
                </a:solidFill>
                <a:latin typeface="Arial"/>
                <a:ea typeface="Arial"/>
                <a:cs typeface="Arial"/>
                <a:sym typeface="Arial"/>
              </a:rPr>
              <a:t>The number of moles of solute doesn’t change if you add more solvent.</a:t>
            </a:r>
          </a:p>
          <a:p>
            <a:pPr indent="-285750" lvl="0" marL="285750" marR="0" rtl="0" algn="l">
              <a:lnSpc>
                <a:spcPct val="90000"/>
              </a:lnSpc>
              <a:spcBef>
                <a:spcPts val="540"/>
              </a:spcBef>
              <a:spcAft>
                <a:spcPts val="0"/>
              </a:spcAft>
              <a:buClr>
                <a:schemeClr val="accent1"/>
              </a:buClr>
              <a:buSzPct val="750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ctr">
              <a:lnSpc>
                <a:spcPct val="90000"/>
              </a:lnSpc>
              <a:spcBef>
                <a:spcPts val="1200"/>
              </a:spcBef>
              <a:spcAft>
                <a:spcPts val="0"/>
              </a:spcAft>
              <a:buClr>
                <a:schemeClr val="accent1"/>
              </a:buClr>
              <a:buSzPct val="25000"/>
              <a:buFont typeface="Arial"/>
              <a:buNone/>
            </a:pPr>
            <a:r>
              <a:rPr b="0" i="0" lang="en-US" sz="4000" u="none" cap="none" strike="noStrike">
                <a:solidFill>
                  <a:schemeClr val="lt1"/>
                </a:solidFill>
                <a:latin typeface="Arial"/>
                <a:ea typeface="Arial"/>
                <a:cs typeface="Arial"/>
                <a:sym typeface="Arial"/>
              </a:rPr>
              <a:t>M</a:t>
            </a:r>
            <a:r>
              <a:rPr b="0" baseline="-25000" i="0" lang="en-US" sz="4000" u="none" cap="none" strike="noStrike">
                <a:solidFill>
                  <a:schemeClr val="lt1"/>
                </a:solidFill>
                <a:latin typeface="Arial"/>
                <a:ea typeface="Arial"/>
                <a:cs typeface="Arial"/>
                <a:sym typeface="Arial"/>
              </a:rPr>
              <a:t>1</a:t>
            </a:r>
            <a:r>
              <a:rPr b="0" i="0" lang="en-US" sz="4000" u="none" cap="none" strike="noStrike">
                <a:solidFill>
                  <a:schemeClr val="lt1"/>
                </a:solidFill>
                <a:latin typeface="Arial"/>
                <a:ea typeface="Arial"/>
                <a:cs typeface="Arial"/>
                <a:sym typeface="Arial"/>
              </a:rPr>
              <a:t> x V</a:t>
            </a:r>
            <a:r>
              <a:rPr b="0" baseline="-25000" i="0" lang="en-US" sz="4000" u="none" cap="none" strike="noStrike">
                <a:solidFill>
                  <a:schemeClr val="lt1"/>
                </a:solidFill>
                <a:latin typeface="Arial"/>
                <a:ea typeface="Arial"/>
                <a:cs typeface="Arial"/>
                <a:sym typeface="Arial"/>
              </a:rPr>
              <a:t>1</a:t>
            </a:r>
            <a:r>
              <a:rPr b="0" i="0" lang="en-US" sz="4000" u="none" cap="none" strike="noStrike">
                <a:solidFill>
                  <a:schemeClr val="lt1"/>
                </a:solidFill>
                <a:latin typeface="Arial"/>
                <a:ea typeface="Arial"/>
                <a:cs typeface="Arial"/>
                <a:sym typeface="Arial"/>
              </a:rPr>
              <a:t> = M</a:t>
            </a:r>
            <a:r>
              <a:rPr b="0" baseline="-25000" i="0" lang="en-US" sz="4000" u="none" cap="none" strike="noStrike">
                <a:solidFill>
                  <a:schemeClr val="lt1"/>
                </a:solidFill>
                <a:latin typeface="Arial"/>
                <a:ea typeface="Arial"/>
                <a:cs typeface="Arial"/>
                <a:sym typeface="Arial"/>
              </a:rPr>
              <a:t>2</a:t>
            </a:r>
            <a:r>
              <a:rPr b="0" i="0" lang="en-US" sz="4000" u="none" cap="none" strike="noStrike">
                <a:solidFill>
                  <a:schemeClr val="lt1"/>
                </a:solidFill>
                <a:latin typeface="Arial"/>
                <a:ea typeface="Arial"/>
                <a:cs typeface="Arial"/>
                <a:sym typeface="Arial"/>
              </a:rPr>
              <a:t> x V</a:t>
            </a:r>
            <a:r>
              <a:rPr b="0" baseline="-25000" i="0" lang="en-US" sz="4000" u="none" cap="none" strike="noStrike">
                <a:solidFill>
                  <a:schemeClr val="lt1"/>
                </a:solidFill>
                <a:latin typeface="Arial"/>
                <a:ea typeface="Arial"/>
                <a:cs typeface="Arial"/>
                <a:sym typeface="Arial"/>
              </a:rPr>
              <a:t>2</a:t>
            </a:r>
          </a:p>
          <a:p>
            <a:pPr indent="-285750" lvl="0" marL="285750" marR="0" rtl="0" algn="ctr">
              <a:lnSpc>
                <a:spcPct val="90000"/>
              </a:lnSpc>
              <a:spcBef>
                <a:spcPts val="1200"/>
              </a:spcBef>
              <a:spcAft>
                <a:spcPts val="0"/>
              </a:spcAft>
              <a:buClr>
                <a:schemeClr val="accent1"/>
              </a:buClr>
              <a:buSzPct val="75000"/>
              <a:buFont typeface="Arial"/>
              <a:buNone/>
            </a:pPr>
            <a:r>
              <a:t/>
            </a:r>
            <a:endParaRPr b="0" i="0" sz="4000" u="none" cap="none" strike="noStrike">
              <a:solidFill>
                <a:schemeClr val="lt1"/>
              </a:solidFill>
              <a:latin typeface="Arial"/>
              <a:ea typeface="Arial"/>
              <a:cs typeface="Arial"/>
              <a:sym typeface="Arial"/>
            </a:endParaRPr>
          </a:p>
          <a:p>
            <a:pPr indent="-285750" lvl="0" marL="285750" marR="0" rtl="0" algn="l">
              <a:lnSpc>
                <a:spcPct val="100000"/>
              </a:lnSpc>
              <a:spcBef>
                <a:spcPts val="1080"/>
              </a:spcBef>
              <a:spcAft>
                <a:spcPts val="0"/>
              </a:spcAft>
              <a:buClr>
                <a:schemeClr val="accent1"/>
              </a:buClr>
              <a:buSzPct val="96428"/>
              <a:buFont typeface="Arial"/>
              <a:buChar char="●"/>
            </a:pPr>
            <a:r>
              <a:rPr b="0" i="0" lang="en-US" sz="2800" u="none" cap="none" strike="noStrike">
                <a:solidFill>
                  <a:schemeClr val="lt1"/>
                </a:solidFill>
                <a:latin typeface="Arial"/>
                <a:ea typeface="Arial"/>
                <a:cs typeface="Arial"/>
                <a:sym typeface="Arial"/>
              </a:rPr>
              <a:t>M</a:t>
            </a:r>
            <a:r>
              <a:rPr b="0" baseline="-25000" i="0" lang="en-US" sz="3600" u="none" cap="none" strike="noStrike">
                <a:solidFill>
                  <a:schemeClr val="lt1"/>
                </a:solidFill>
                <a:latin typeface="Arial"/>
                <a:ea typeface="Arial"/>
                <a:cs typeface="Arial"/>
                <a:sym typeface="Arial"/>
              </a:rPr>
              <a:t>1</a:t>
            </a:r>
            <a:r>
              <a:rPr b="0" i="0" lang="en-US" sz="2800" u="none" cap="none" strike="noStrike">
                <a:solidFill>
                  <a:schemeClr val="lt1"/>
                </a:solidFill>
                <a:latin typeface="Arial"/>
                <a:ea typeface="Arial"/>
                <a:cs typeface="Arial"/>
                <a:sym typeface="Arial"/>
              </a:rPr>
              <a:t> and V</a:t>
            </a:r>
            <a:r>
              <a:rPr b="0" baseline="-25000" i="0" lang="en-US" sz="3600" u="none" cap="none" strike="noStrike">
                <a:solidFill>
                  <a:schemeClr val="lt1"/>
                </a:solidFill>
                <a:latin typeface="Arial"/>
                <a:ea typeface="Arial"/>
                <a:cs typeface="Arial"/>
                <a:sym typeface="Arial"/>
              </a:rPr>
              <a:t>1</a:t>
            </a:r>
            <a:r>
              <a:rPr b="0" i="0" lang="en-US" sz="2800" u="none" cap="none" strike="noStrike">
                <a:solidFill>
                  <a:schemeClr val="lt1"/>
                </a:solidFill>
                <a:latin typeface="Arial"/>
                <a:ea typeface="Arial"/>
                <a:cs typeface="Arial"/>
                <a:sym typeface="Arial"/>
              </a:rPr>
              <a:t> represent the starting concentration and volume.</a:t>
            </a:r>
          </a:p>
          <a:p>
            <a:pPr indent="-285750" lvl="0" marL="285750" marR="0" rtl="0" algn="l">
              <a:lnSpc>
                <a:spcPct val="100000"/>
              </a:lnSpc>
              <a:spcBef>
                <a:spcPts val="1080"/>
              </a:spcBef>
              <a:spcAft>
                <a:spcPts val="0"/>
              </a:spcAft>
              <a:buClr>
                <a:schemeClr val="accent1"/>
              </a:buClr>
              <a:buSzPct val="96428"/>
              <a:buFont typeface="Arial"/>
              <a:buChar char="●"/>
            </a:pPr>
            <a:r>
              <a:rPr b="0" i="0" lang="en-US" sz="2800" u="none" cap="none" strike="noStrike">
                <a:solidFill>
                  <a:schemeClr val="lt1"/>
                </a:solidFill>
                <a:latin typeface="Arial"/>
                <a:ea typeface="Arial"/>
                <a:cs typeface="Arial"/>
                <a:sym typeface="Arial"/>
              </a:rPr>
              <a:t>M</a:t>
            </a:r>
            <a:r>
              <a:rPr b="0" baseline="-25000" i="0" lang="en-US" sz="3600" u="none" cap="none" strike="noStrike">
                <a:solidFill>
                  <a:schemeClr val="lt1"/>
                </a:solidFill>
                <a:latin typeface="Arial"/>
                <a:ea typeface="Arial"/>
                <a:cs typeface="Arial"/>
                <a:sym typeface="Arial"/>
              </a:rPr>
              <a:t>2</a:t>
            </a:r>
            <a:r>
              <a:rPr b="0" i="0" lang="en-US" sz="2800" u="none" cap="none" strike="noStrike">
                <a:solidFill>
                  <a:schemeClr val="lt1"/>
                </a:solidFill>
                <a:latin typeface="Arial"/>
                <a:ea typeface="Arial"/>
                <a:cs typeface="Arial"/>
                <a:sym typeface="Arial"/>
              </a:rPr>
              <a:t> and V</a:t>
            </a:r>
            <a:r>
              <a:rPr b="0" baseline="-25000" i="0" lang="en-US" sz="3600" u="none" cap="none" strike="noStrike">
                <a:solidFill>
                  <a:schemeClr val="lt1"/>
                </a:solidFill>
                <a:latin typeface="Arial"/>
                <a:ea typeface="Arial"/>
                <a:cs typeface="Arial"/>
                <a:sym typeface="Arial"/>
              </a:rPr>
              <a:t>2</a:t>
            </a:r>
            <a:r>
              <a:rPr b="0" i="0" lang="en-US" sz="2800" u="none" cap="none" strike="noStrike">
                <a:solidFill>
                  <a:schemeClr val="lt1"/>
                </a:solidFill>
                <a:latin typeface="Arial"/>
                <a:ea typeface="Arial"/>
                <a:cs typeface="Arial"/>
                <a:sym typeface="Arial"/>
              </a:rPr>
              <a:t> represent the final concentration and volume.</a:t>
            </a: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9" name="Shape 579"/>
        <p:cNvGrpSpPr/>
        <p:nvPr/>
      </p:nvGrpSpPr>
      <p:grpSpPr>
        <a:xfrm>
          <a:off x="0" y="0"/>
          <a:ext cx="0" cy="0"/>
          <a:chOff x="0" y="0"/>
          <a:chExt cx="0" cy="0"/>
        </a:xfrm>
      </p:grpSpPr>
      <p:sp>
        <p:nvSpPr>
          <p:cNvPr id="580" name="Shape 580"/>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a:t>
            </a:r>
          </a:p>
        </p:txBody>
      </p:sp>
      <p:sp>
        <p:nvSpPr>
          <p:cNvPr id="581" name="Shape 581"/>
          <p:cNvSpPr txBox="1"/>
          <p:nvPr>
            <p:ph idx="1" type="body"/>
          </p:nvPr>
        </p:nvSpPr>
        <p:spPr>
          <a:xfrm>
            <a:off x="990600" y="1752600"/>
            <a:ext cx="7162799" cy="1219199"/>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2.0 L of a 0.88 M solution are diluted to 3.8 L. What is the new molarity?</a:t>
            </a:r>
          </a:p>
        </p:txBody>
      </p:sp>
      <p:sp>
        <p:nvSpPr>
          <p:cNvPr id="582" name="Shape 582"/>
          <p:cNvSpPr txBox="1"/>
          <p:nvPr/>
        </p:nvSpPr>
        <p:spPr>
          <a:xfrm>
            <a:off x="3124200" y="3429000"/>
            <a:ext cx="30480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a:t>
            </a:r>
          </a:p>
        </p:txBody>
      </p:sp>
      <p:sp>
        <p:nvSpPr>
          <p:cNvPr id="583" name="Shape 583"/>
          <p:cNvSpPr txBox="1"/>
          <p:nvPr/>
        </p:nvSpPr>
        <p:spPr>
          <a:xfrm>
            <a:off x="2362200" y="3429000"/>
            <a:ext cx="11430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M</a:t>
            </a:r>
            <a:r>
              <a:rPr b="0" baseline="-25000" i="0" lang="en-US" sz="4000" u="none">
                <a:solidFill>
                  <a:schemeClr val="lt1"/>
                </a:solidFill>
                <a:latin typeface="Arial"/>
                <a:ea typeface="Arial"/>
                <a:cs typeface="Arial"/>
                <a:sym typeface="Arial"/>
              </a:rPr>
              <a:t>1</a:t>
            </a:r>
          </a:p>
        </p:txBody>
      </p:sp>
      <p:sp>
        <p:nvSpPr>
          <p:cNvPr id="584" name="Shape 584"/>
          <p:cNvSpPr txBox="1"/>
          <p:nvPr/>
        </p:nvSpPr>
        <p:spPr>
          <a:xfrm>
            <a:off x="3505200" y="3429000"/>
            <a:ext cx="9144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V</a:t>
            </a:r>
            <a:r>
              <a:rPr b="0" baseline="-25000" i="0" lang="en-US" sz="4000" u="none">
                <a:solidFill>
                  <a:schemeClr val="lt1"/>
                </a:solidFill>
                <a:latin typeface="Arial"/>
                <a:ea typeface="Arial"/>
                <a:cs typeface="Arial"/>
                <a:sym typeface="Arial"/>
              </a:rPr>
              <a:t>1</a:t>
            </a:r>
          </a:p>
        </p:txBody>
      </p:sp>
      <p:sp>
        <p:nvSpPr>
          <p:cNvPr id="585" name="Shape 585"/>
          <p:cNvSpPr txBox="1"/>
          <p:nvPr/>
        </p:nvSpPr>
        <p:spPr>
          <a:xfrm>
            <a:off x="4953000" y="3429000"/>
            <a:ext cx="1219199"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M</a:t>
            </a:r>
            <a:r>
              <a:rPr b="0" baseline="-25000" i="0" lang="en-US" sz="4000" u="none">
                <a:solidFill>
                  <a:schemeClr val="lt1"/>
                </a:solidFill>
                <a:latin typeface="Arial"/>
                <a:ea typeface="Arial"/>
                <a:cs typeface="Arial"/>
                <a:sym typeface="Arial"/>
              </a:rPr>
              <a:t>2</a:t>
            </a:r>
          </a:p>
        </p:txBody>
      </p:sp>
      <p:sp>
        <p:nvSpPr>
          <p:cNvPr id="586" name="Shape 586"/>
          <p:cNvSpPr txBox="1"/>
          <p:nvPr/>
        </p:nvSpPr>
        <p:spPr>
          <a:xfrm>
            <a:off x="6172200" y="3429000"/>
            <a:ext cx="11430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V</a:t>
            </a:r>
            <a:r>
              <a:rPr b="0" baseline="-25000" i="0" lang="en-US" sz="4000" u="none">
                <a:solidFill>
                  <a:schemeClr val="lt1"/>
                </a:solidFill>
                <a:latin typeface="Arial"/>
                <a:ea typeface="Arial"/>
                <a:cs typeface="Arial"/>
                <a:sym typeface="Arial"/>
              </a:rPr>
              <a:t>2</a:t>
            </a:r>
          </a:p>
        </p:txBody>
      </p:sp>
      <p:sp>
        <p:nvSpPr>
          <p:cNvPr id="587" name="Shape 587"/>
          <p:cNvSpPr txBox="1"/>
          <p:nvPr/>
        </p:nvSpPr>
        <p:spPr>
          <a:xfrm>
            <a:off x="2057400" y="3429000"/>
            <a:ext cx="12954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0.88</a:t>
            </a:r>
          </a:p>
        </p:txBody>
      </p:sp>
      <p:sp>
        <p:nvSpPr>
          <p:cNvPr id="588" name="Shape 588"/>
          <p:cNvSpPr txBox="1"/>
          <p:nvPr/>
        </p:nvSpPr>
        <p:spPr>
          <a:xfrm>
            <a:off x="3276600" y="3429000"/>
            <a:ext cx="129540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(2.0)</a:t>
            </a:r>
          </a:p>
        </p:txBody>
      </p:sp>
      <p:sp>
        <p:nvSpPr>
          <p:cNvPr id="589" name="Shape 589"/>
          <p:cNvSpPr txBox="1"/>
          <p:nvPr/>
        </p:nvSpPr>
        <p:spPr>
          <a:xfrm>
            <a:off x="6096000" y="3429000"/>
            <a:ext cx="1066799"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3.8</a:t>
            </a:r>
          </a:p>
        </p:txBody>
      </p:sp>
      <p:sp>
        <p:nvSpPr>
          <p:cNvPr id="590" name="Shape 590"/>
          <p:cNvSpPr txBox="1"/>
          <p:nvPr/>
        </p:nvSpPr>
        <p:spPr>
          <a:xfrm>
            <a:off x="3200400" y="4572000"/>
            <a:ext cx="30480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1" i="0" lang="en-US" sz="4000" u="none">
                <a:solidFill>
                  <a:schemeClr val="lt2"/>
                </a:solidFill>
                <a:latin typeface="Arial"/>
                <a:ea typeface="Arial"/>
                <a:cs typeface="Arial"/>
                <a:sym typeface="Arial"/>
              </a:rPr>
              <a:t>M</a:t>
            </a:r>
            <a:r>
              <a:rPr b="1" baseline="-25000" i="0" lang="en-US" sz="4000" u="none">
                <a:solidFill>
                  <a:schemeClr val="lt2"/>
                </a:solidFill>
                <a:latin typeface="Arial"/>
                <a:ea typeface="Arial"/>
                <a:cs typeface="Arial"/>
                <a:sym typeface="Arial"/>
              </a:rPr>
              <a:t>2</a:t>
            </a:r>
            <a:r>
              <a:rPr b="1" i="0" lang="en-US" sz="4000" u="none">
                <a:solidFill>
                  <a:schemeClr val="lt2"/>
                </a:solidFill>
                <a:latin typeface="Arial"/>
                <a:ea typeface="Arial"/>
                <a:cs typeface="Arial"/>
                <a:sym typeface="Arial"/>
              </a:rPr>
              <a:t> = 0.46 M</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583"/>
                                        </p:tgtEl>
                                      </p:cBhvr>
                                    </p:animEffect>
                                    <p:set>
                                      <p:cBhvr>
                                        <p:cTn dur="1" fill="hold">
                                          <p:stCondLst>
                                            <p:cond delay="2000"/>
                                          </p:stCondLst>
                                        </p:cTn>
                                        <p:tgtEl>
                                          <p:spTgt spid="58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2000"/>
                                        <p:tgtEl>
                                          <p:spTgt spid="5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584"/>
                                        </p:tgtEl>
                                      </p:cBhvr>
                                    </p:animEffect>
                                    <p:set>
                                      <p:cBhvr>
                                        <p:cTn dur="1" fill="hold">
                                          <p:stCondLst>
                                            <p:cond delay="2000"/>
                                          </p:stCondLst>
                                        </p:cTn>
                                        <p:tgtEl>
                                          <p:spTgt spid="58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2000"/>
                                        <p:tgtEl>
                                          <p:spTgt spid="5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586"/>
                                        </p:tgtEl>
                                      </p:cBhvr>
                                    </p:animEffect>
                                    <p:set>
                                      <p:cBhvr>
                                        <p:cTn dur="1" fill="hold">
                                          <p:stCondLst>
                                            <p:cond delay="2000"/>
                                          </p:stCondLst>
                                        </p:cTn>
                                        <p:tgtEl>
                                          <p:spTgt spid="58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2000"/>
                                        <p:tgtEl>
                                          <p:spTgt spid="5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4" name="Shape 594"/>
        <p:cNvGrpSpPr/>
        <p:nvPr/>
      </p:nvGrpSpPr>
      <p:grpSpPr>
        <a:xfrm>
          <a:off x="0" y="0"/>
          <a:ext cx="0" cy="0"/>
          <a:chOff x="0" y="0"/>
          <a:chExt cx="0" cy="0"/>
        </a:xfrm>
      </p:grpSpPr>
      <p:sp>
        <p:nvSpPr>
          <p:cNvPr id="595" name="Shape 595"/>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596" name="Shape 596"/>
          <p:cNvSpPr txBox="1"/>
          <p:nvPr>
            <p:ph idx="1" type="body"/>
          </p:nvPr>
        </p:nvSpPr>
        <p:spPr>
          <a:xfrm>
            <a:off x="990600" y="1752600"/>
            <a:ext cx="7162799" cy="1600199"/>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13) 6.0 L of a 0.55 M solution are diluted to 8.8 L. What is the new molarity?</a:t>
            </a:r>
          </a:p>
        </p:txBody>
      </p:sp>
      <p:sp>
        <p:nvSpPr>
          <p:cNvPr id="597" name="Shape 597"/>
          <p:cNvSpPr txBox="1"/>
          <p:nvPr/>
        </p:nvSpPr>
        <p:spPr>
          <a:xfrm>
            <a:off x="3886200" y="3581400"/>
            <a:ext cx="3048000" cy="6413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(M</a:t>
            </a:r>
            <a:r>
              <a:rPr b="1" baseline="-25000" i="0" lang="en-US" sz="3600" u="none">
                <a:solidFill>
                  <a:schemeClr val="lt2"/>
                </a:solidFill>
                <a:latin typeface="Arial"/>
                <a:ea typeface="Arial"/>
                <a:cs typeface="Arial"/>
                <a:sym typeface="Arial"/>
              </a:rPr>
              <a:t>2</a:t>
            </a:r>
            <a:r>
              <a:rPr b="1" i="0" lang="en-US" sz="3600" u="none">
                <a:solidFill>
                  <a:schemeClr val="lt2"/>
                </a:solidFill>
                <a:latin typeface="Arial"/>
                <a:ea typeface="Arial"/>
                <a:cs typeface="Arial"/>
                <a:sym typeface="Arial"/>
              </a:rPr>
              <a:t> = 0.38 M)</a:t>
            </a: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2" name="Shape 602"/>
        <p:cNvGrpSpPr/>
        <p:nvPr/>
      </p:nvGrpSpPr>
      <p:grpSpPr>
        <a:xfrm>
          <a:off x="0" y="0"/>
          <a:ext cx="0" cy="0"/>
          <a:chOff x="0" y="0"/>
          <a:chExt cx="0" cy="0"/>
        </a:xfrm>
      </p:grpSpPr>
      <p:sp>
        <p:nvSpPr>
          <p:cNvPr id="603" name="Shape 603"/>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604" name="Shape 604"/>
          <p:cNvSpPr txBox="1"/>
          <p:nvPr>
            <p:ph idx="1" type="body"/>
          </p:nvPr>
        </p:nvSpPr>
        <p:spPr>
          <a:xfrm>
            <a:off x="990600" y="1752600"/>
            <a:ext cx="7162799" cy="1219199"/>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14) You have 150 mL of 6.0 M HCl. What volume of 1.3 M HCl can you make?</a:t>
            </a:r>
          </a:p>
        </p:txBody>
      </p:sp>
      <p:sp>
        <p:nvSpPr>
          <p:cNvPr id="605" name="Shape 605"/>
          <p:cNvSpPr txBox="1"/>
          <p:nvPr/>
        </p:nvSpPr>
        <p:spPr>
          <a:xfrm>
            <a:off x="3124200" y="3429000"/>
            <a:ext cx="30480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a:t>
            </a:r>
          </a:p>
        </p:txBody>
      </p:sp>
      <p:sp>
        <p:nvSpPr>
          <p:cNvPr id="606" name="Shape 606"/>
          <p:cNvSpPr txBox="1"/>
          <p:nvPr/>
        </p:nvSpPr>
        <p:spPr>
          <a:xfrm>
            <a:off x="2362200" y="3429000"/>
            <a:ext cx="11430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M</a:t>
            </a:r>
            <a:r>
              <a:rPr b="0" baseline="-25000" i="0" lang="en-US" sz="4000" u="none">
                <a:solidFill>
                  <a:schemeClr val="lt1"/>
                </a:solidFill>
                <a:latin typeface="Arial"/>
                <a:ea typeface="Arial"/>
                <a:cs typeface="Arial"/>
                <a:sym typeface="Arial"/>
              </a:rPr>
              <a:t>1</a:t>
            </a:r>
          </a:p>
        </p:txBody>
      </p:sp>
      <p:sp>
        <p:nvSpPr>
          <p:cNvPr id="607" name="Shape 607"/>
          <p:cNvSpPr txBox="1"/>
          <p:nvPr/>
        </p:nvSpPr>
        <p:spPr>
          <a:xfrm>
            <a:off x="3505200" y="3429000"/>
            <a:ext cx="9144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V</a:t>
            </a:r>
            <a:r>
              <a:rPr b="0" baseline="-25000" i="0" lang="en-US" sz="4000" u="none">
                <a:solidFill>
                  <a:schemeClr val="lt1"/>
                </a:solidFill>
                <a:latin typeface="Arial"/>
                <a:ea typeface="Arial"/>
                <a:cs typeface="Arial"/>
                <a:sym typeface="Arial"/>
              </a:rPr>
              <a:t>1</a:t>
            </a:r>
          </a:p>
        </p:txBody>
      </p:sp>
      <p:sp>
        <p:nvSpPr>
          <p:cNvPr id="608" name="Shape 608"/>
          <p:cNvSpPr txBox="1"/>
          <p:nvPr/>
        </p:nvSpPr>
        <p:spPr>
          <a:xfrm>
            <a:off x="4953000" y="3429000"/>
            <a:ext cx="1219199"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M</a:t>
            </a:r>
            <a:r>
              <a:rPr b="0" baseline="-25000" i="0" lang="en-US" sz="4000" u="none">
                <a:solidFill>
                  <a:schemeClr val="lt1"/>
                </a:solidFill>
                <a:latin typeface="Arial"/>
                <a:ea typeface="Arial"/>
                <a:cs typeface="Arial"/>
                <a:sym typeface="Arial"/>
              </a:rPr>
              <a:t>2</a:t>
            </a:r>
          </a:p>
        </p:txBody>
      </p:sp>
      <p:sp>
        <p:nvSpPr>
          <p:cNvPr id="609" name="Shape 609"/>
          <p:cNvSpPr txBox="1"/>
          <p:nvPr/>
        </p:nvSpPr>
        <p:spPr>
          <a:xfrm>
            <a:off x="5943600" y="3429000"/>
            <a:ext cx="11430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V</a:t>
            </a:r>
            <a:r>
              <a:rPr b="0" baseline="-25000" i="0" lang="en-US" sz="4000" u="none">
                <a:solidFill>
                  <a:schemeClr val="lt1"/>
                </a:solidFill>
                <a:latin typeface="Arial"/>
                <a:ea typeface="Arial"/>
                <a:cs typeface="Arial"/>
                <a:sym typeface="Arial"/>
              </a:rPr>
              <a:t>2</a:t>
            </a:r>
          </a:p>
        </p:txBody>
      </p:sp>
      <p:sp>
        <p:nvSpPr>
          <p:cNvPr id="610" name="Shape 610"/>
          <p:cNvSpPr txBox="1"/>
          <p:nvPr/>
        </p:nvSpPr>
        <p:spPr>
          <a:xfrm>
            <a:off x="1828800" y="3429000"/>
            <a:ext cx="12954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6.0</a:t>
            </a:r>
          </a:p>
        </p:txBody>
      </p:sp>
      <p:sp>
        <p:nvSpPr>
          <p:cNvPr id="611" name="Shape 611"/>
          <p:cNvSpPr txBox="1"/>
          <p:nvPr/>
        </p:nvSpPr>
        <p:spPr>
          <a:xfrm>
            <a:off x="3048000" y="3429000"/>
            <a:ext cx="1600199"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(150)</a:t>
            </a:r>
          </a:p>
        </p:txBody>
      </p:sp>
      <p:sp>
        <p:nvSpPr>
          <p:cNvPr id="612" name="Shape 612"/>
          <p:cNvSpPr txBox="1"/>
          <p:nvPr/>
        </p:nvSpPr>
        <p:spPr>
          <a:xfrm>
            <a:off x="5181600" y="3429000"/>
            <a:ext cx="1066799"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1.3</a:t>
            </a:r>
          </a:p>
        </p:txBody>
      </p:sp>
      <p:sp>
        <p:nvSpPr>
          <p:cNvPr id="613" name="Shape 613"/>
          <p:cNvSpPr txBox="1"/>
          <p:nvPr/>
        </p:nvSpPr>
        <p:spPr>
          <a:xfrm>
            <a:off x="3200400" y="4572000"/>
            <a:ext cx="35052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1" i="0" lang="en-US" sz="4000" u="none">
                <a:solidFill>
                  <a:schemeClr val="lt2"/>
                </a:solidFill>
                <a:latin typeface="Arial"/>
                <a:ea typeface="Arial"/>
                <a:cs typeface="Arial"/>
                <a:sym typeface="Arial"/>
              </a:rPr>
              <a:t>V</a:t>
            </a:r>
            <a:r>
              <a:rPr b="1" baseline="-25000" i="0" lang="en-US" sz="4000" u="none">
                <a:solidFill>
                  <a:schemeClr val="lt2"/>
                </a:solidFill>
                <a:latin typeface="Arial"/>
                <a:ea typeface="Arial"/>
                <a:cs typeface="Arial"/>
                <a:sym typeface="Arial"/>
              </a:rPr>
              <a:t>2</a:t>
            </a:r>
            <a:r>
              <a:rPr b="1" i="0" lang="en-US" sz="4000" u="none">
                <a:solidFill>
                  <a:schemeClr val="lt2"/>
                </a:solidFill>
                <a:latin typeface="Arial"/>
                <a:ea typeface="Arial"/>
                <a:cs typeface="Arial"/>
                <a:sym typeface="Arial"/>
              </a:rPr>
              <a:t> = 692 mL</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606"/>
                                        </p:tgtEl>
                                      </p:cBhvr>
                                    </p:animEffect>
                                    <p:set>
                                      <p:cBhvr>
                                        <p:cTn dur="1" fill="hold">
                                          <p:stCondLst>
                                            <p:cond delay="2000"/>
                                          </p:stCondLst>
                                        </p:cTn>
                                        <p:tgtEl>
                                          <p:spTgt spid="60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2000"/>
                                        <p:tgtEl>
                                          <p:spTgt spid="6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607"/>
                                        </p:tgtEl>
                                      </p:cBhvr>
                                    </p:animEffect>
                                    <p:set>
                                      <p:cBhvr>
                                        <p:cTn dur="1" fill="hold">
                                          <p:stCondLst>
                                            <p:cond delay="2000"/>
                                          </p:stCondLst>
                                        </p:cTn>
                                        <p:tgtEl>
                                          <p:spTgt spid="60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2000"/>
                                        <p:tgtEl>
                                          <p:spTgt spid="6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608"/>
                                        </p:tgtEl>
                                      </p:cBhvr>
                                    </p:animEffect>
                                    <p:set>
                                      <p:cBhvr>
                                        <p:cTn dur="1" fill="hold">
                                          <p:stCondLst>
                                            <p:cond delay="2000"/>
                                          </p:stCondLst>
                                        </p:cTn>
                                        <p:tgtEl>
                                          <p:spTgt spid="60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2000"/>
                                        <p:tgtEl>
                                          <p:spTgt spid="6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8" name="Shape 618"/>
        <p:cNvGrpSpPr/>
        <p:nvPr/>
      </p:nvGrpSpPr>
      <p:grpSpPr>
        <a:xfrm>
          <a:off x="0" y="0"/>
          <a:ext cx="0" cy="0"/>
          <a:chOff x="0" y="0"/>
          <a:chExt cx="0" cy="0"/>
        </a:xfrm>
      </p:grpSpPr>
      <p:sp>
        <p:nvSpPr>
          <p:cNvPr id="619" name="Shape 619"/>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620" name="Shape 620"/>
          <p:cNvSpPr txBox="1"/>
          <p:nvPr>
            <p:ph idx="1" type="body"/>
          </p:nvPr>
        </p:nvSpPr>
        <p:spPr>
          <a:xfrm>
            <a:off x="990600" y="1752600"/>
            <a:ext cx="7239000" cy="1904999"/>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15) 6.0 liters of a 0.55 M solution are diluted to a 0.35 M solution. What is the final volume?</a:t>
            </a:r>
          </a:p>
        </p:txBody>
      </p:sp>
      <p:sp>
        <p:nvSpPr>
          <p:cNvPr id="621" name="Shape 621"/>
          <p:cNvSpPr txBox="1"/>
          <p:nvPr/>
        </p:nvSpPr>
        <p:spPr>
          <a:xfrm>
            <a:off x="3962400" y="3886200"/>
            <a:ext cx="3048000" cy="6413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(V</a:t>
            </a:r>
            <a:r>
              <a:rPr b="1" baseline="-25000" i="0" lang="en-US" sz="3600" u="none">
                <a:solidFill>
                  <a:schemeClr val="lt2"/>
                </a:solidFill>
                <a:latin typeface="Arial"/>
                <a:ea typeface="Arial"/>
                <a:cs typeface="Arial"/>
                <a:sym typeface="Arial"/>
              </a:rPr>
              <a:t>2</a:t>
            </a:r>
            <a:r>
              <a:rPr b="1" i="0" lang="en-US" sz="3600" u="none">
                <a:solidFill>
                  <a:schemeClr val="lt2"/>
                </a:solidFill>
                <a:latin typeface="Arial"/>
                <a:ea typeface="Arial"/>
                <a:cs typeface="Arial"/>
                <a:sym typeface="Arial"/>
              </a:rPr>
              <a:t> = 9.4 L)</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6" name="Shape 626"/>
        <p:cNvGrpSpPr/>
        <p:nvPr/>
      </p:nvGrpSpPr>
      <p:grpSpPr>
        <a:xfrm>
          <a:off x="0" y="0"/>
          <a:ext cx="0" cy="0"/>
          <a:chOff x="0" y="0"/>
          <a:chExt cx="0" cy="0"/>
        </a:xfrm>
      </p:grpSpPr>
      <p:sp>
        <p:nvSpPr>
          <p:cNvPr id="627" name="Shape 627"/>
          <p:cNvSpPr txBox="1"/>
          <p:nvPr>
            <p:ph type="title"/>
          </p:nvPr>
        </p:nvSpPr>
        <p:spPr>
          <a:xfrm>
            <a:off x="1066800" y="762000"/>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628" name="Shape 628"/>
          <p:cNvSpPr txBox="1"/>
          <p:nvPr>
            <p:ph idx="1" type="body"/>
          </p:nvPr>
        </p:nvSpPr>
        <p:spPr>
          <a:xfrm>
            <a:off x="990600" y="1676400"/>
            <a:ext cx="7239000" cy="1904999"/>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16) You need 450 mL of 0.15 M NaOH. All you have available is a 2.0 M stock solution of NaOH. How do you make the required solution?</a:t>
            </a:r>
          </a:p>
        </p:txBody>
      </p:sp>
      <p:sp>
        <p:nvSpPr>
          <p:cNvPr id="629" name="Shape 629"/>
          <p:cNvSpPr txBox="1"/>
          <p:nvPr/>
        </p:nvSpPr>
        <p:spPr>
          <a:xfrm>
            <a:off x="3124200" y="4114800"/>
            <a:ext cx="30480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a:t>
            </a:r>
          </a:p>
        </p:txBody>
      </p:sp>
      <p:sp>
        <p:nvSpPr>
          <p:cNvPr id="630" name="Shape 630"/>
          <p:cNvSpPr txBox="1"/>
          <p:nvPr/>
        </p:nvSpPr>
        <p:spPr>
          <a:xfrm>
            <a:off x="2362200" y="4114800"/>
            <a:ext cx="11430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M</a:t>
            </a:r>
            <a:r>
              <a:rPr b="0" baseline="-25000" i="0" lang="en-US" sz="4000" u="none">
                <a:solidFill>
                  <a:schemeClr val="lt1"/>
                </a:solidFill>
                <a:latin typeface="Arial"/>
                <a:ea typeface="Arial"/>
                <a:cs typeface="Arial"/>
                <a:sym typeface="Arial"/>
              </a:rPr>
              <a:t>1</a:t>
            </a:r>
          </a:p>
        </p:txBody>
      </p:sp>
      <p:sp>
        <p:nvSpPr>
          <p:cNvPr id="631" name="Shape 631"/>
          <p:cNvSpPr txBox="1"/>
          <p:nvPr/>
        </p:nvSpPr>
        <p:spPr>
          <a:xfrm>
            <a:off x="3505200" y="4114800"/>
            <a:ext cx="9144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V</a:t>
            </a:r>
            <a:r>
              <a:rPr b="0" baseline="-25000" i="0" lang="en-US" sz="4000" u="none">
                <a:solidFill>
                  <a:schemeClr val="lt1"/>
                </a:solidFill>
                <a:latin typeface="Arial"/>
                <a:ea typeface="Arial"/>
                <a:cs typeface="Arial"/>
                <a:sym typeface="Arial"/>
              </a:rPr>
              <a:t>1</a:t>
            </a:r>
          </a:p>
        </p:txBody>
      </p:sp>
      <p:sp>
        <p:nvSpPr>
          <p:cNvPr id="632" name="Shape 632"/>
          <p:cNvSpPr txBox="1"/>
          <p:nvPr/>
        </p:nvSpPr>
        <p:spPr>
          <a:xfrm>
            <a:off x="4953000" y="4114800"/>
            <a:ext cx="1219199"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M</a:t>
            </a:r>
            <a:r>
              <a:rPr b="0" baseline="-25000" i="0" lang="en-US" sz="4000" u="none">
                <a:solidFill>
                  <a:schemeClr val="lt1"/>
                </a:solidFill>
                <a:latin typeface="Arial"/>
                <a:ea typeface="Arial"/>
                <a:cs typeface="Arial"/>
                <a:sym typeface="Arial"/>
              </a:rPr>
              <a:t>2</a:t>
            </a:r>
          </a:p>
        </p:txBody>
      </p:sp>
      <p:sp>
        <p:nvSpPr>
          <p:cNvPr id="633" name="Shape 633"/>
          <p:cNvSpPr txBox="1"/>
          <p:nvPr/>
        </p:nvSpPr>
        <p:spPr>
          <a:xfrm>
            <a:off x="5943600" y="4114800"/>
            <a:ext cx="11430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V</a:t>
            </a:r>
            <a:r>
              <a:rPr b="0" baseline="-25000" i="0" lang="en-US" sz="4000" u="none">
                <a:solidFill>
                  <a:schemeClr val="lt1"/>
                </a:solidFill>
                <a:latin typeface="Arial"/>
                <a:ea typeface="Arial"/>
                <a:cs typeface="Arial"/>
                <a:sym typeface="Arial"/>
              </a:rPr>
              <a:t>2</a:t>
            </a:r>
          </a:p>
        </p:txBody>
      </p:sp>
      <p:sp>
        <p:nvSpPr>
          <p:cNvPr id="634" name="Shape 634"/>
          <p:cNvSpPr txBox="1"/>
          <p:nvPr/>
        </p:nvSpPr>
        <p:spPr>
          <a:xfrm>
            <a:off x="1828800" y="4114800"/>
            <a:ext cx="12954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0.15</a:t>
            </a:r>
          </a:p>
        </p:txBody>
      </p:sp>
      <p:sp>
        <p:nvSpPr>
          <p:cNvPr id="635" name="Shape 635"/>
          <p:cNvSpPr txBox="1"/>
          <p:nvPr/>
        </p:nvSpPr>
        <p:spPr>
          <a:xfrm>
            <a:off x="3048000" y="4114800"/>
            <a:ext cx="1600199"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(450)</a:t>
            </a:r>
          </a:p>
        </p:txBody>
      </p:sp>
      <p:sp>
        <p:nvSpPr>
          <p:cNvPr id="636" name="Shape 636"/>
          <p:cNvSpPr txBox="1"/>
          <p:nvPr/>
        </p:nvSpPr>
        <p:spPr>
          <a:xfrm>
            <a:off x="5181600" y="4114800"/>
            <a:ext cx="1066799"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000" u="none">
                <a:solidFill>
                  <a:schemeClr val="lt1"/>
                </a:solidFill>
                <a:latin typeface="Arial"/>
                <a:ea typeface="Arial"/>
                <a:cs typeface="Arial"/>
                <a:sym typeface="Arial"/>
              </a:rPr>
              <a:t>2.0</a:t>
            </a:r>
          </a:p>
        </p:txBody>
      </p:sp>
      <p:sp>
        <p:nvSpPr>
          <p:cNvPr id="637" name="Shape 637"/>
          <p:cNvSpPr txBox="1"/>
          <p:nvPr/>
        </p:nvSpPr>
        <p:spPr>
          <a:xfrm>
            <a:off x="3200400" y="5257800"/>
            <a:ext cx="35052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1" i="0" lang="en-US" sz="4000" u="none">
                <a:solidFill>
                  <a:schemeClr val="lt2"/>
                </a:solidFill>
                <a:latin typeface="Arial"/>
                <a:ea typeface="Arial"/>
                <a:cs typeface="Arial"/>
                <a:sym typeface="Arial"/>
              </a:rPr>
              <a:t>V</a:t>
            </a:r>
            <a:r>
              <a:rPr b="1" baseline="-25000" i="0" lang="en-US" sz="4000" u="none">
                <a:solidFill>
                  <a:schemeClr val="lt2"/>
                </a:solidFill>
                <a:latin typeface="Arial"/>
                <a:ea typeface="Arial"/>
                <a:cs typeface="Arial"/>
                <a:sym typeface="Arial"/>
              </a:rPr>
              <a:t>2</a:t>
            </a:r>
            <a:r>
              <a:rPr b="1" i="0" lang="en-US" sz="4000" u="none">
                <a:solidFill>
                  <a:schemeClr val="lt2"/>
                </a:solidFill>
                <a:latin typeface="Arial"/>
                <a:ea typeface="Arial"/>
                <a:cs typeface="Arial"/>
                <a:sym typeface="Arial"/>
              </a:rPr>
              <a:t> = 34 mL</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630"/>
                                        </p:tgtEl>
                                      </p:cBhvr>
                                    </p:animEffect>
                                    <p:set>
                                      <p:cBhvr>
                                        <p:cTn dur="1" fill="hold">
                                          <p:stCondLst>
                                            <p:cond delay="2000"/>
                                          </p:stCondLst>
                                        </p:cTn>
                                        <p:tgtEl>
                                          <p:spTgt spid="63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2000"/>
                                        <p:tgtEl>
                                          <p:spTgt spid="6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631"/>
                                        </p:tgtEl>
                                      </p:cBhvr>
                                    </p:animEffect>
                                    <p:set>
                                      <p:cBhvr>
                                        <p:cTn dur="1" fill="hold">
                                          <p:stCondLst>
                                            <p:cond delay="2000"/>
                                          </p:stCondLst>
                                        </p:cTn>
                                        <p:tgtEl>
                                          <p:spTgt spid="63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2000"/>
                                        <p:tgtEl>
                                          <p:spTgt spid="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632"/>
                                        </p:tgtEl>
                                      </p:cBhvr>
                                    </p:animEffect>
                                    <p:set>
                                      <p:cBhvr>
                                        <p:cTn dur="1" fill="hold">
                                          <p:stCondLst>
                                            <p:cond delay="2000"/>
                                          </p:stCondLst>
                                        </p:cTn>
                                        <p:tgtEl>
                                          <p:spTgt spid="63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2000"/>
                                        <p:tgtEl>
                                          <p:spTgt spid="6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1" name="Shape 641"/>
        <p:cNvGrpSpPr/>
        <p:nvPr/>
      </p:nvGrpSpPr>
      <p:grpSpPr>
        <a:xfrm>
          <a:off x="0" y="0"/>
          <a:ext cx="0" cy="0"/>
          <a:chOff x="0" y="0"/>
          <a:chExt cx="0" cy="0"/>
        </a:xfrm>
      </p:grpSpPr>
      <p:sp>
        <p:nvSpPr>
          <p:cNvPr id="642" name="Shape 642"/>
          <p:cNvSpPr txBox="1"/>
          <p:nvPr>
            <p:ph type="title"/>
          </p:nvPr>
        </p:nvSpPr>
        <p:spPr>
          <a:xfrm>
            <a:off x="1066800" y="762000"/>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643" name="Shape 643"/>
          <p:cNvSpPr txBox="1"/>
          <p:nvPr>
            <p:ph idx="1" type="body"/>
          </p:nvPr>
        </p:nvSpPr>
        <p:spPr>
          <a:xfrm>
            <a:off x="990600" y="1676400"/>
            <a:ext cx="7239000" cy="1904999"/>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You need 450 mL of 0.15 M NaOH. All you have available is a 2.0 M stock solution of NaOH. How do you make the required solution?</a:t>
            </a:r>
          </a:p>
        </p:txBody>
      </p:sp>
      <p:sp>
        <p:nvSpPr>
          <p:cNvPr id="644" name="Shape 644"/>
          <p:cNvSpPr txBox="1"/>
          <p:nvPr/>
        </p:nvSpPr>
        <p:spPr>
          <a:xfrm>
            <a:off x="838200" y="4038600"/>
            <a:ext cx="7467600"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3200" u="none">
                <a:solidFill>
                  <a:schemeClr val="lt2"/>
                </a:solidFill>
                <a:latin typeface="Arial"/>
                <a:ea typeface="Arial"/>
                <a:cs typeface="Arial"/>
                <a:sym typeface="Arial"/>
              </a:rPr>
              <a:t>You should take 34 mL of the 2.0 M NaOH and add (450 – 34) mL = 416 mL of distilled water to the solution.</a:t>
            </a: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8" name="Shape 648"/>
        <p:cNvGrpSpPr/>
        <p:nvPr/>
      </p:nvGrpSpPr>
      <p:grpSpPr>
        <a:xfrm>
          <a:off x="0" y="0"/>
          <a:ext cx="0" cy="0"/>
          <a:chOff x="0" y="0"/>
          <a:chExt cx="0" cy="0"/>
        </a:xfrm>
      </p:grpSpPr>
      <p:sp>
        <p:nvSpPr>
          <p:cNvPr id="649" name="Shape 649"/>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How Much Solute?</a:t>
            </a:r>
          </a:p>
        </p:txBody>
      </p:sp>
      <p:sp>
        <p:nvSpPr>
          <p:cNvPr id="650" name="Shape 650"/>
          <p:cNvSpPr txBox="1"/>
          <p:nvPr>
            <p:ph idx="1" type="body"/>
          </p:nvPr>
        </p:nvSpPr>
        <p:spPr>
          <a:xfrm>
            <a:off x="685800" y="1752600"/>
            <a:ext cx="4419599" cy="44958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1" i="0" lang="en-US" sz="3200" u="none" cap="none" strike="noStrike">
                <a:solidFill>
                  <a:schemeClr val="lt2"/>
                </a:solidFill>
                <a:latin typeface="Arial"/>
                <a:ea typeface="Arial"/>
                <a:cs typeface="Arial"/>
                <a:sym typeface="Arial"/>
              </a:rPr>
              <a:t>Solubility</a:t>
            </a:r>
            <a:r>
              <a:rPr b="0" i="0" lang="en-US" sz="3200" u="none" cap="none" strike="noStrike">
                <a:solidFill>
                  <a:schemeClr val="lt2"/>
                </a:solidFill>
                <a:latin typeface="Arial"/>
                <a:ea typeface="Arial"/>
                <a:cs typeface="Arial"/>
                <a:sym typeface="Arial"/>
              </a:rPr>
              <a:t> </a:t>
            </a:r>
            <a:r>
              <a:rPr b="0" i="0" lang="en-US" sz="3200" u="none" cap="none" strike="noStrike">
                <a:solidFill>
                  <a:schemeClr val="lt1"/>
                </a:solidFill>
                <a:latin typeface="Arial"/>
                <a:ea typeface="Arial"/>
                <a:cs typeface="Arial"/>
                <a:sym typeface="Arial"/>
              </a:rPr>
              <a:t>is the maximum amount of substance that will dissolve at that temperature (usually measured in grams/liter).</a:t>
            </a:r>
          </a:p>
        </p:txBody>
      </p:sp>
      <p:pic>
        <p:nvPicPr>
          <p:cNvPr id="651" name="Shape 651"/>
          <p:cNvPicPr preferRelativeResize="0"/>
          <p:nvPr/>
        </p:nvPicPr>
        <p:blipFill rotWithShape="1">
          <a:blip r:embed="rId3">
            <a:alphaModFix/>
          </a:blip>
          <a:srcRect b="0" l="0" r="0" t="0"/>
          <a:stretch/>
        </p:blipFill>
        <p:spPr>
          <a:xfrm>
            <a:off x="5410200" y="2057400"/>
            <a:ext cx="2646362" cy="3619500"/>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Solutions</a:t>
            </a:r>
          </a:p>
        </p:txBody>
      </p:sp>
      <p:sp>
        <p:nvSpPr>
          <p:cNvPr id="140" name="Shape 140"/>
          <p:cNvSpPr txBox="1"/>
          <p:nvPr>
            <p:ph idx="1" type="body"/>
          </p:nvPr>
        </p:nvSpPr>
        <p:spPr>
          <a:xfrm>
            <a:off x="762000" y="1752600"/>
            <a:ext cx="7619999" cy="45720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Salt water, apple juice and dust free air (mixture of nitrogen, oxygen, argon, carbon dioxide, water vapor and other </a:t>
            </a:r>
          </a:p>
          <a:p>
            <a:pPr indent="-285750" lvl="0" marL="285750" marR="0" rtl="0" algn="l">
              <a:lnSpc>
                <a:spcPct val="100000"/>
              </a:lnSpc>
              <a:spcBef>
                <a:spcPts val="16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	gases) are examples                                           of homogeneous </a:t>
            </a:r>
          </a:p>
          <a:p>
            <a:pPr indent="-285750" lvl="0" marL="285750" marR="0" rtl="0" algn="l">
              <a:lnSpc>
                <a:spcPct val="100000"/>
              </a:lnSpc>
              <a:spcBef>
                <a:spcPts val="16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	mixtures.</a:t>
            </a:r>
          </a:p>
        </p:txBody>
      </p:sp>
      <p:pic>
        <p:nvPicPr>
          <p:cNvPr id="141" name="Shape 141"/>
          <p:cNvPicPr preferRelativeResize="0"/>
          <p:nvPr/>
        </p:nvPicPr>
        <p:blipFill rotWithShape="1">
          <a:blip r:embed="rId3">
            <a:alphaModFix/>
          </a:blip>
          <a:srcRect b="0" l="0" r="0" t="0"/>
          <a:stretch/>
        </p:blipFill>
        <p:spPr>
          <a:xfrm>
            <a:off x="5867400" y="3276600"/>
            <a:ext cx="2162174" cy="2722561"/>
          </a:xfrm>
          <a:prstGeom prst="rect">
            <a:avLst/>
          </a:prstGeom>
          <a:noFill/>
          <a:ln cap="sq" cmpd="sng" w="28575">
            <a:solidFill>
              <a:schemeClr val="dk1"/>
            </a:solidFill>
            <a:prstDash val="solid"/>
            <a:miter/>
            <a:headEnd len="med" w="med" type="none"/>
            <a:tailEnd len="med" w="med" type="none"/>
          </a:ln>
        </p:spPr>
      </p:pic>
    </p:spTree>
  </p:cSld>
  <p:clrMapOvr>
    <a:masterClrMapping/>
  </p:clrMapOvr>
  <p:transition>
    <p:fade/>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5" name="Shape 655"/>
        <p:cNvGrpSpPr/>
        <p:nvPr/>
      </p:nvGrpSpPr>
      <p:grpSpPr>
        <a:xfrm>
          <a:off x="0" y="0"/>
          <a:ext cx="0" cy="0"/>
          <a:chOff x="0" y="0"/>
          <a:chExt cx="0" cy="0"/>
        </a:xfrm>
      </p:grpSpPr>
      <p:sp>
        <p:nvSpPr>
          <p:cNvPr id="656" name="Shape 656"/>
          <p:cNvSpPr txBox="1"/>
          <p:nvPr>
            <p:ph idx="4294967295"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How Much Solute?</a:t>
            </a:r>
          </a:p>
        </p:txBody>
      </p:sp>
      <p:sp>
        <p:nvSpPr>
          <p:cNvPr id="657" name="Shape 657"/>
          <p:cNvSpPr txBox="1"/>
          <p:nvPr>
            <p:ph idx="4294967295" type="body"/>
          </p:nvPr>
        </p:nvSpPr>
        <p:spPr>
          <a:xfrm>
            <a:off x="685800" y="1752600"/>
            <a:ext cx="7696199" cy="44958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If the amount of solute dissolved is less than the maximum that could be dissolved, the solution is called an </a:t>
            </a:r>
            <a:r>
              <a:rPr b="1" i="0" lang="en-US" sz="3200" u="none" cap="none" strike="noStrike">
                <a:solidFill>
                  <a:schemeClr val="lt2"/>
                </a:solidFill>
                <a:latin typeface="Arial"/>
                <a:ea typeface="Arial"/>
                <a:cs typeface="Arial"/>
                <a:sym typeface="Arial"/>
              </a:rPr>
              <a:t>unsaturated solution</a:t>
            </a:r>
            <a:r>
              <a:rPr b="0" i="0" lang="en-US" sz="3200" u="none" cap="none" strike="noStrike">
                <a:solidFill>
                  <a:schemeClr val="lt1"/>
                </a:solidFill>
                <a:latin typeface="Arial"/>
                <a:ea typeface="Arial"/>
                <a:cs typeface="Arial"/>
                <a:sym typeface="Arial"/>
              </a:rPr>
              <a:t>. </a:t>
            </a:r>
          </a:p>
        </p:txBody>
      </p:sp>
      <p:pic>
        <p:nvPicPr>
          <p:cNvPr descr="MiddleSchoolAudio" id="658" name="Shape 658"/>
          <p:cNvPicPr preferRelativeResize="0"/>
          <p:nvPr/>
        </p:nvPicPr>
        <p:blipFill rotWithShape="1">
          <a:blip r:embed="rId3">
            <a:alphaModFix/>
          </a:blip>
          <a:srcRect b="0" l="0" r="0" t="0"/>
          <a:stretch/>
        </p:blipFill>
        <p:spPr>
          <a:xfrm>
            <a:off x="5334000" y="3352800"/>
            <a:ext cx="393700" cy="368299"/>
          </a:xfrm>
          <a:prstGeom prst="rect">
            <a:avLst/>
          </a:prstGeom>
          <a:noFill/>
          <a:ln>
            <a:noFill/>
          </a:ln>
        </p:spPr>
      </p:pic>
      <p:pic>
        <p:nvPicPr>
          <p:cNvPr descr="unsaturated_solution" id="659" name="Shape 659"/>
          <p:cNvPicPr preferRelativeResize="0"/>
          <p:nvPr/>
        </p:nvPicPr>
        <p:blipFill rotWithShape="1">
          <a:blip r:embed="rId4">
            <a:alphaModFix/>
          </a:blip>
          <a:srcRect b="0" l="0" r="0" t="0"/>
          <a:stretch/>
        </p:blipFill>
        <p:spPr>
          <a:xfrm>
            <a:off x="1981200" y="4114800"/>
            <a:ext cx="5305425" cy="188595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3" name="Shape 663"/>
        <p:cNvGrpSpPr/>
        <p:nvPr/>
      </p:nvGrpSpPr>
      <p:grpSpPr>
        <a:xfrm>
          <a:off x="0" y="0"/>
          <a:ext cx="0" cy="0"/>
          <a:chOff x="0" y="0"/>
          <a:chExt cx="0" cy="0"/>
        </a:xfrm>
      </p:grpSpPr>
      <p:sp>
        <p:nvSpPr>
          <p:cNvPr id="664" name="Shape 664"/>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How Much Solute?</a:t>
            </a:r>
          </a:p>
        </p:txBody>
      </p:sp>
      <p:sp>
        <p:nvSpPr>
          <p:cNvPr id="665" name="Shape 665"/>
          <p:cNvSpPr txBox="1"/>
          <p:nvPr>
            <p:ph idx="1" type="body"/>
          </p:nvPr>
        </p:nvSpPr>
        <p:spPr>
          <a:xfrm>
            <a:off x="609600" y="1676400"/>
            <a:ext cx="7924799" cy="45720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solution which holds the maximum amount of solute per amount of the solution under the given conditions is called a </a:t>
            </a:r>
            <a:r>
              <a:rPr b="1" i="0" lang="en-US" sz="3200" u="none" cap="none" strike="noStrike">
                <a:solidFill>
                  <a:schemeClr val="lt2"/>
                </a:solidFill>
                <a:latin typeface="Arial"/>
                <a:ea typeface="Arial"/>
                <a:cs typeface="Arial"/>
                <a:sym typeface="Arial"/>
              </a:rPr>
              <a:t>saturated solution</a:t>
            </a:r>
            <a:r>
              <a:rPr b="0" i="0" lang="en-US" sz="3200" u="none" cap="none" strike="noStrike">
                <a:solidFill>
                  <a:schemeClr val="lt1"/>
                </a:solidFill>
                <a:latin typeface="Arial"/>
                <a:ea typeface="Arial"/>
                <a:cs typeface="Arial"/>
                <a:sym typeface="Arial"/>
              </a:rPr>
              <a:t>. </a:t>
            </a:r>
          </a:p>
        </p:txBody>
      </p:sp>
      <p:pic>
        <p:nvPicPr>
          <p:cNvPr descr="MiddleSchoolAudio" id="666" name="Shape 666"/>
          <p:cNvPicPr preferRelativeResize="0"/>
          <p:nvPr/>
        </p:nvPicPr>
        <p:blipFill rotWithShape="1">
          <a:blip r:embed="rId3">
            <a:alphaModFix/>
          </a:blip>
          <a:srcRect b="0" l="0" r="0" t="0"/>
          <a:stretch/>
        </p:blipFill>
        <p:spPr>
          <a:xfrm>
            <a:off x="6248400" y="3276600"/>
            <a:ext cx="393700" cy="368299"/>
          </a:xfrm>
          <a:prstGeom prst="rect">
            <a:avLst/>
          </a:prstGeom>
          <a:noFill/>
          <a:ln>
            <a:noFill/>
          </a:ln>
        </p:spPr>
      </p:pic>
      <p:pic>
        <p:nvPicPr>
          <p:cNvPr descr="saturated_solution" id="667" name="Shape 667"/>
          <p:cNvPicPr preferRelativeResize="0"/>
          <p:nvPr/>
        </p:nvPicPr>
        <p:blipFill rotWithShape="1">
          <a:blip r:embed="rId4">
            <a:alphaModFix/>
          </a:blip>
          <a:srcRect b="0" l="0" r="0" t="0"/>
          <a:stretch/>
        </p:blipFill>
        <p:spPr>
          <a:xfrm>
            <a:off x="2057400" y="4114800"/>
            <a:ext cx="5238750" cy="1924049"/>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500"/>
                                        <p:tgtEl>
                                          <p:spTgt spid="6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1" name="Shape 671"/>
        <p:cNvGrpSpPr/>
        <p:nvPr/>
      </p:nvGrpSpPr>
      <p:grpSpPr>
        <a:xfrm>
          <a:off x="0" y="0"/>
          <a:ext cx="0" cy="0"/>
          <a:chOff x="0" y="0"/>
          <a:chExt cx="0" cy="0"/>
        </a:xfrm>
      </p:grpSpPr>
      <p:sp>
        <p:nvSpPr>
          <p:cNvPr id="672" name="Shape 672"/>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How Much Solute?</a:t>
            </a:r>
          </a:p>
        </p:txBody>
      </p:sp>
      <p:sp>
        <p:nvSpPr>
          <p:cNvPr id="673" name="Shape 673"/>
          <p:cNvSpPr txBox="1"/>
          <p:nvPr>
            <p:ph idx="1" type="body"/>
          </p:nvPr>
        </p:nvSpPr>
        <p:spPr>
          <a:xfrm>
            <a:off x="609600" y="1676400"/>
            <a:ext cx="7924799" cy="45720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a:t>
            </a:r>
            <a:r>
              <a:rPr b="1" i="0" lang="en-US" sz="3200" u="none" cap="none" strike="noStrike">
                <a:solidFill>
                  <a:schemeClr val="lt2"/>
                </a:solidFill>
                <a:latin typeface="Arial"/>
                <a:ea typeface="Arial"/>
                <a:cs typeface="Arial"/>
                <a:sym typeface="Arial"/>
              </a:rPr>
              <a:t>supersaturated solution</a:t>
            </a:r>
            <a:r>
              <a:rPr b="0" i="0" lang="en-US" sz="3200" u="none" cap="none" strike="noStrike">
                <a:solidFill>
                  <a:schemeClr val="lt1"/>
                </a:solidFill>
                <a:latin typeface="Arial"/>
                <a:ea typeface="Arial"/>
                <a:cs typeface="Arial"/>
                <a:sym typeface="Arial"/>
              </a:rPr>
              <a:t> contains more solute than the usual maximum amount and is unstable. </a:t>
            </a:r>
          </a:p>
        </p:txBody>
      </p:sp>
      <p:pic>
        <p:nvPicPr>
          <p:cNvPr descr="supersaturated solution.bmp" id="674" name="Shape 674"/>
          <p:cNvPicPr preferRelativeResize="0"/>
          <p:nvPr/>
        </p:nvPicPr>
        <p:blipFill rotWithShape="1">
          <a:blip r:embed="rId3">
            <a:alphaModFix/>
          </a:blip>
          <a:srcRect b="0" l="0" r="0" t="0"/>
          <a:stretch/>
        </p:blipFill>
        <p:spPr>
          <a:xfrm>
            <a:off x="2057400" y="3733800"/>
            <a:ext cx="5181600" cy="1924049"/>
          </a:xfrm>
          <a:prstGeom prst="rect">
            <a:avLst/>
          </a:prstGeom>
          <a:noFill/>
          <a:ln>
            <a:noFill/>
          </a:ln>
        </p:spPr>
      </p:pic>
    </p:spTree>
  </p:cSld>
  <p:clrMapOvr>
    <a:masterClrMapping/>
  </p:clrMapOvr>
  <p:transition>
    <p:fade/>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8" name="Shape 678"/>
        <p:cNvGrpSpPr/>
        <p:nvPr/>
      </p:nvGrpSpPr>
      <p:grpSpPr>
        <a:xfrm>
          <a:off x="0" y="0"/>
          <a:ext cx="0" cy="0"/>
          <a:chOff x="0" y="0"/>
          <a:chExt cx="0" cy="0"/>
        </a:xfrm>
      </p:grpSpPr>
      <p:sp>
        <p:nvSpPr>
          <p:cNvPr id="679" name="Shape 679"/>
          <p:cNvSpPr txBox="1"/>
          <p:nvPr>
            <p:ph idx="4294967295"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How Much Solute?</a:t>
            </a:r>
          </a:p>
        </p:txBody>
      </p:sp>
      <p:sp>
        <p:nvSpPr>
          <p:cNvPr id="680" name="Shape 680"/>
          <p:cNvSpPr txBox="1"/>
          <p:nvPr>
            <p:ph idx="4294967295" type="body"/>
          </p:nvPr>
        </p:nvSpPr>
        <p:spPr>
          <a:xfrm>
            <a:off x="609600" y="1676400"/>
            <a:ext cx="7924799" cy="45720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supersaturated solution cannot permanently hold the excess solute in solution and may release it suddenly. </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seed crystal will make the extra come out.</a:t>
            </a: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4" name="Shape 684"/>
        <p:cNvGrpSpPr/>
        <p:nvPr/>
      </p:nvGrpSpPr>
      <p:grpSpPr>
        <a:xfrm>
          <a:off x="0" y="0"/>
          <a:ext cx="0" cy="0"/>
          <a:chOff x="0" y="0"/>
          <a:chExt cx="0" cy="0"/>
        </a:xfrm>
      </p:grpSpPr>
      <p:sp>
        <p:nvSpPr>
          <p:cNvPr id="685" name="Shape 685"/>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How Much?</a:t>
            </a:r>
          </a:p>
        </p:txBody>
      </p:sp>
      <p:sp>
        <p:nvSpPr>
          <p:cNvPr id="686" name="Shape 686"/>
          <p:cNvSpPr txBox="1"/>
          <p:nvPr>
            <p:ph idx="1" type="body"/>
          </p:nvPr>
        </p:nvSpPr>
        <p:spPr>
          <a:xfrm>
            <a:off x="609600" y="1676400"/>
            <a:ext cx="7924799" cy="45720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Generally, a supersaturated solution is formed by dissolving a solute in the solution at an elevated temperature, at which solubility is higher than at room temperature, and then slowly cooling the solution. </a:t>
            </a: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0" name="Shape 690"/>
        <p:cNvGrpSpPr/>
        <p:nvPr/>
      </p:nvGrpSpPr>
      <p:grpSpPr>
        <a:xfrm>
          <a:off x="0" y="0"/>
          <a:ext cx="0" cy="0"/>
          <a:chOff x="0" y="0"/>
          <a:chExt cx="0" cy="0"/>
        </a:xfrm>
      </p:grpSpPr>
      <p:sp>
        <p:nvSpPr>
          <p:cNvPr id="691" name="Shape 691"/>
          <p:cNvSpPr txBox="1"/>
          <p:nvPr>
            <p:ph idx="4294967295"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Degree of Saturation</a:t>
            </a:r>
          </a:p>
        </p:txBody>
      </p:sp>
      <p:pic>
        <p:nvPicPr>
          <p:cNvPr id="692" name="Shape 692"/>
          <p:cNvPicPr preferRelativeResize="0"/>
          <p:nvPr/>
        </p:nvPicPr>
        <p:blipFill rotWithShape="1">
          <a:blip r:embed="rId3">
            <a:alphaModFix/>
          </a:blip>
          <a:srcRect b="0" l="0" r="0" t="0"/>
          <a:stretch/>
        </p:blipFill>
        <p:spPr>
          <a:xfrm>
            <a:off x="1447800" y="1828800"/>
            <a:ext cx="6219825" cy="4219575"/>
          </a:xfrm>
          <a:prstGeom prst="rect">
            <a:avLst/>
          </a:prstGeom>
          <a:noFill/>
          <a:ln>
            <a:noFill/>
          </a:ln>
        </p:spPr>
      </p:pic>
    </p:spTree>
  </p:cSld>
  <p:clrMapOvr>
    <a:masterClrMapping/>
  </p:clrMapOvr>
  <p:transition>
    <p:fade/>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6" name="Shape 696"/>
        <p:cNvGrpSpPr/>
        <p:nvPr/>
      </p:nvGrpSpPr>
      <p:grpSpPr>
        <a:xfrm>
          <a:off x="0" y="0"/>
          <a:ext cx="0" cy="0"/>
          <a:chOff x="0" y="0"/>
          <a:chExt cx="0" cy="0"/>
        </a:xfrm>
      </p:grpSpPr>
      <p:sp>
        <p:nvSpPr>
          <p:cNvPr id="697" name="Shape 697"/>
          <p:cNvSpPr txBox="1"/>
          <p:nvPr>
            <p:ph idx="1" type="body"/>
          </p:nvPr>
        </p:nvSpPr>
        <p:spPr>
          <a:xfrm>
            <a:off x="762000" y="914400"/>
            <a:ext cx="3429000" cy="38862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a) If 45 g of KCl is dissolved in  100 g of water at 60ºC, is the solution unsaturated, saturated or supersaturated?</a:t>
            </a:r>
          </a:p>
        </p:txBody>
      </p:sp>
      <p:pic>
        <p:nvPicPr>
          <p:cNvPr descr="FG13_17" id="698" name="Shape 698"/>
          <p:cNvPicPr preferRelativeResize="0"/>
          <p:nvPr/>
        </p:nvPicPr>
        <p:blipFill rotWithShape="1">
          <a:blip r:embed="rId3">
            <a:alphaModFix/>
          </a:blip>
          <a:srcRect b="0" l="0" r="0" t="0"/>
          <a:stretch/>
        </p:blipFill>
        <p:spPr>
          <a:xfrm>
            <a:off x="4343400" y="1143000"/>
            <a:ext cx="4625975" cy="4562475"/>
          </a:xfrm>
          <a:prstGeom prst="rect">
            <a:avLst/>
          </a:prstGeom>
          <a:noFill/>
          <a:ln>
            <a:noFill/>
          </a:ln>
        </p:spPr>
      </p:pic>
      <p:sp>
        <p:nvSpPr>
          <p:cNvPr id="699" name="Shape 699"/>
          <p:cNvSpPr txBox="1"/>
          <p:nvPr/>
        </p:nvSpPr>
        <p:spPr>
          <a:xfrm>
            <a:off x="1050925" y="4740275"/>
            <a:ext cx="227965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(saturated)</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99"/>
                                        </p:tgtEl>
                                        <p:attrNameLst>
                                          <p:attrName>style.visibility</p:attrName>
                                        </p:attrNameLst>
                                      </p:cBhvr>
                                      <p:to>
                                        <p:strVal val="visible"/>
                                      </p:to>
                                    </p:set>
                                    <p:anim calcmode="lin" valueType="num">
                                      <p:cBhvr additive="base">
                                        <p:cTn dur="500"/>
                                        <p:tgtEl>
                                          <p:spTgt spid="69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3" name="Shape 703"/>
        <p:cNvGrpSpPr/>
        <p:nvPr/>
      </p:nvGrpSpPr>
      <p:grpSpPr>
        <a:xfrm>
          <a:off x="0" y="0"/>
          <a:ext cx="0" cy="0"/>
          <a:chOff x="0" y="0"/>
          <a:chExt cx="0" cy="0"/>
        </a:xfrm>
      </p:grpSpPr>
      <p:sp>
        <p:nvSpPr>
          <p:cNvPr id="704" name="Shape 704"/>
          <p:cNvSpPr txBox="1"/>
          <p:nvPr>
            <p:ph idx="1" type="body"/>
          </p:nvPr>
        </p:nvSpPr>
        <p:spPr>
          <a:xfrm>
            <a:off x="762000" y="914400"/>
            <a:ext cx="3429000" cy="38862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b) If 90 g of Pb(NO</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is dissolved in  100 g of water at 40ºC, is the solution unsaturated, saturated or supersaturated?</a:t>
            </a:r>
          </a:p>
        </p:txBody>
      </p:sp>
      <p:pic>
        <p:nvPicPr>
          <p:cNvPr descr="FG13_17" id="705" name="Shape 705"/>
          <p:cNvPicPr preferRelativeResize="0"/>
          <p:nvPr/>
        </p:nvPicPr>
        <p:blipFill rotWithShape="1">
          <a:blip r:embed="rId3">
            <a:alphaModFix/>
          </a:blip>
          <a:srcRect b="0" l="0" r="0" t="0"/>
          <a:stretch/>
        </p:blipFill>
        <p:spPr>
          <a:xfrm>
            <a:off x="4343400" y="1143000"/>
            <a:ext cx="4625975" cy="4562475"/>
          </a:xfrm>
          <a:prstGeom prst="rect">
            <a:avLst/>
          </a:prstGeom>
          <a:noFill/>
          <a:ln>
            <a:noFill/>
          </a:ln>
        </p:spPr>
      </p:pic>
      <p:sp>
        <p:nvSpPr>
          <p:cNvPr id="706" name="Shape 706"/>
          <p:cNvSpPr txBox="1"/>
          <p:nvPr/>
        </p:nvSpPr>
        <p:spPr>
          <a:xfrm>
            <a:off x="762000" y="5562600"/>
            <a:ext cx="338455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(supersaturated)</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06"/>
                                        </p:tgtEl>
                                        <p:attrNameLst>
                                          <p:attrName>style.visibility</p:attrName>
                                        </p:attrNameLst>
                                      </p:cBhvr>
                                      <p:to>
                                        <p:strVal val="visible"/>
                                      </p:to>
                                    </p:set>
                                    <p:anim calcmode="lin" valueType="num">
                                      <p:cBhvr additive="base">
                                        <p:cTn dur="500"/>
                                        <p:tgtEl>
                                          <p:spTgt spid="70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0" name="Shape 710"/>
        <p:cNvGrpSpPr/>
        <p:nvPr/>
      </p:nvGrpSpPr>
      <p:grpSpPr>
        <a:xfrm>
          <a:off x="0" y="0"/>
          <a:ext cx="0" cy="0"/>
          <a:chOff x="0" y="0"/>
          <a:chExt cx="0" cy="0"/>
        </a:xfrm>
      </p:grpSpPr>
      <p:sp>
        <p:nvSpPr>
          <p:cNvPr id="711" name="Shape 711"/>
          <p:cNvSpPr txBox="1"/>
          <p:nvPr>
            <p:ph idx="1" type="body"/>
          </p:nvPr>
        </p:nvSpPr>
        <p:spPr>
          <a:xfrm>
            <a:off x="762000" y="914400"/>
            <a:ext cx="3429000" cy="38862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c) If 30 g of KNO</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is dissolved in    100 g of water at 20ºC, is the solution unsaturated, saturated or supersaturated?</a:t>
            </a:r>
          </a:p>
        </p:txBody>
      </p:sp>
      <p:pic>
        <p:nvPicPr>
          <p:cNvPr descr="FG13_17" id="712" name="Shape 712"/>
          <p:cNvPicPr preferRelativeResize="0"/>
          <p:nvPr/>
        </p:nvPicPr>
        <p:blipFill rotWithShape="1">
          <a:blip r:embed="rId3">
            <a:alphaModFix/>
          </a:blip>
          <a:srcRect b="0" l="0" r="0" t="0"/>
          <a:stretch/>
        </p:blipFill>
        <p:spPr>
          <a:xfrm>
            <a:off x="4343400" y="1143000"/>
            <a:ext cx="4625975" cy="4562475"/>
          </a:xfrm>
          <a:prstGeom prst="rect">
            <a:avLst/>
          </a:prstGeom>
          <a:noFill/>
          <a:ln>
            <a:noFill/>
          </a:ln>
        </p:spPr>
      </p:pic>
      <p:sp>
        <p:nvSpPr>
          <p:cNvPr id="713" name="Shape 713"/>
          <p:cNvSpPr txBox="1"/>
          <p:nvPr/>
        </p:nvSpPr>
        <p:spPr>
          <a:xfrm>
            <a:off x="1066800" y="5105400"/>
            <a:ext cx="227965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(saturated)</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13"/>
                                        </p:tgtEl>
                                        <p:attrNameLst>
                                          <p:attrName>style.visibility</p:attrName>
                                        </p:attrNameLst>
                                      </p:cBhvr>
                                      <p:to>
                                        <p:strVal val="visible"/>
                                      </p:to>
                                    </p:set>
                                    <p:anim calcmode="lin" valueType="num">
                                      <p:cBhvr additive="base">
                                        <p:cTn dur="500"/>
                                        <p:tgtEl>
                                          <p:spTgt spid="71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7" name="Shape 717"/>
        <p:cNvGrpSpPr/>
        <p:nvPr/>
      </p:nvGrpSpPr>
      <p:grpSpPr>
        <a:xfrm>
          <a:off x="0" y="0"/>
          <a:ext cx="0" cy="0"/>
          <a:chOff x="0" y="0"/>
          <a:chExt cx="0" cy="0"/>
        </a:xfrm>
      </p:grpSpPr>
      <p:sp>
        <p:nvSpPr>
          <p:cNvPr id="718" name="Shape 718"/>
          <p:cNvSpPr txBox="1"/>
          <p:nvPr>
            <p:ph idx="1" type="body"/>
          </p:nvPr>
        </p:nvSpPr>
        <p:spPr>
          <a:xfrm>
            <a:off x="762000" y="914400"/>
            <a:ext cx="3429000" cy="3886200"/>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d) If 10 g of KClO</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is dissolved in    100 g of water at 50ºC, is the solution unsaturated, saturated or supersaturated?</a:t>
            </a:r>
          </a:p>
        </p:txBody>
      </p:sp>
      <p:pic>
        <p:nvPicPr>
          <p:cNvPr descr="FG13_17" id="719" name="Shape 719"/>
          <p:cNvPicPr preferRelativeResize="0"/>
          <p:nvPr/>
        </p:nvPicPr>
        <p:blipFill rotWithShape="1">
          <a:blip r:embed="rId3">
            <a:alphaModFix/>
          </a:blip>
          <a:srcRect b="0" l="0" r="0" t="0"/>
          <a:stretch/>
        </p:blipFill>
        <p:spPr>
          <a:xfrm>
            <a:off x="4343400" y="1143000"/>
            <a:ext cx="4625975" cy="4562475"/>
          </a:xfrm>
          <a:prstGeom prst="rect">
            <a:avLst/>
          </a:prstGeom>
          <a:noFill/>
          <a:ln>
            <a:noFill/>
          </a:ln>
        </p:spPr>
      </p:pic>
      <p:sp>
        <p:nvSpPr>
          <p:cNvPr id="720" name="Shape 720"/>
          <p:cNvSpPr txBox="1"/>
          <p:nvPr/>
        </p:nvSpPr>
        <p:spPr>
          <a:xfrm>
            <a:off x="1066800" y="5562600"/>
            <a:ext cx="277494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(unsaturated)</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20"/>
                                        </p:tgtEl>
                                        <p:attrNameLst>
                                          <p:attrName>style.visibility</p:attrName>
                                        </p:attrNameLst>
                                      </p:cBhvr>
                                      <p:to>
                                        <p:strVal val="visible"/>
                                      </p:to>
                                    </p:set>
                                    <p:anim calcmode="lin" valueType="num">
                                      <p:cBhvr additive="base">
                                        <p:cTn dur="500"/>
                                        <p:tgtEl>
                                          <p:spTgt spid="72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Solutions</a:t>
            </a:r>
          </a:p>
        </p:txBody>
      </p:sp>
      <p:sp>
        <p:nvSpPr>
          <p:cNvPr id="147" name="Shape 147"/>
          <p:cNvSpPr txBox="1"/>
          <p:nvPr>
            <p:ph idx="1" type="body"/>
          </p:nvPr>
        </p:nvSpPr>
        <p:spPr>
          <a:xfrm>
            <a:off x="762000" y="1752600"/>
            <a:ext cx="76199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Brass (solid mixture of copper and zinc) is also a homogeneous mixture. </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Brass is an </a:t>
            </a:r>
            <a:r>
              <a:rPr b="1" i="0" lang="en-US" sz="3200" u="none" cap="none" strike="noStrike">
                <a:solidFill>
                  <a:schemeClr val="lt2"/>
                </a:solidFill>
                <a:latin typeface="Arial"/>
                <a:ea typeface="Arial"/>
                <a:cs typeface="Arial"/>
                <a:sym typeface="Arial"/>
              </a:rPr>
              <a:t>alloy</a:t>
            </a:r>
            <a:r>
              <a:rPr b="0" i="0" lang="en-US" sz="3200" u="none" cap="none" strike="noStrike">
                <a:solidFill>
                  <a:schemeClr val="lt1"/>
                </a:solidFill>
                <a:latin typeface="Arial"/>
                <a:ea typeface="Arial"/>
                <a:cs typeface="Arial"/>
                <a:sym typeface="Arial"/>
              </a:rPr>
              <a:t>, which is a mixture of metals.</a:t>
            </a:r>
          </a:p>
        </p:txBody>
      </p:sp>
      <p:pic>
        <p:nvPicPr>
          <p:cNvPr id="148" name="Shape 148"/>
          <p:cNvPicPr preferRelativeResize="0"/>
          <p:nvPr/>
        </p:nvPicPr>
        <p:blipFill rotWithShape="1">
          <a:blip r:embed="rId3">
            <a:alphaModFix/>
          </a:blip>
          <a:srcRect b="0" l="0" r="0" t="0"/>
          <a:stretch/>
        </p:blipFill>
        <p:spPr>
          <a:xfrm>
            <a:off x="3810000" y="3810000"/>
            <a:ext cx="2009774" cy="2209799"/>
          </a:xfrm>
          <a:prstGeom prst="rect">
            <a:avLst/>
          </a:prstGeom>
          <a:noFill/>
          <a:ln>
            <a:noFill/>
          </a:ln>
        </p:spPr>
      </p:pic>
      <p:pic>
        <p:nvPicPr>
          <p:cNvPr descr="http://www.charlesprogers.com/images/product_images/products/rainbowT/thumbs/rainbowT_2_lrg-504x418.jpg" id="149" name="Shape 149"/>
          <p:cNvPicPr preferRelativeResize="0"/>
          <p:nvPr/>
        </p:nvPicPr>
        <p:blipFill rotWithShape="1">
          <a:blip r:embed="rId4">
            <a:alphaModFix/>
          </a:blip>
          <a:srcRect b="0" l="0" r="0" t="0"/>
          <a:stretch/>
        </p:blipFill>
        <p:spPr>
          <a:xfrm>
            <a:off x="736600" y="3810000"/>
            <a:ext cx="2663824" cy="2209799"/>
          </a:xfrm>
          <a:prstGeom prst="rect">
            <a:avLst/>
          </a:prstGeom>
          <a:noFill/>
          <a:ln>
            <a:noFill/>
          </a:ln>
        </p:spPr>
      </p:pic>
      <p:pic>
        <p:nvPicPr>
          <p:cNvPr descr="http://www.bookstorageonline.com/blog/wp-content/uploads/2012/10/brassinstruments.jpg" id="150" name="Shape 150"/>
          <p:cNvPicPr preferRelativeResize="0"/>
          <p:nvPr/>
        </p:nvPicPr>
        <p:blipFill rotWithShape="1">
          <a:blip r:embed="rId5">
            <a:alphaModFix/>
          </a:blip>
          <a:srcRect b="0" l="0" r="0" t="0"/>
          <a:stretch/>
        </p:blipFill>
        <p:spPr>
          <a:xfrm>
            <a:off x="6096000" y="3810000"/>
            <a:ext cx="2309812" cy="2209799"/>
          </a:xfrm>
          <a:prstGeom prst="rect">
            <a:avLst/>
          </a:prstGeom>
          <a:noFill/>
          <a:ln>
            <a:noFill/>
          </a:ln>
        </p:spPr>
      </p:pic>
    </p:spTree>
  </p:cSld>
  <p:clrMapOvr>
    <a:masterClrMapping/>
  </p:clrMapOvr>
  <p:transition>
    <p:fade/>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4" name="Shape 724"/>
        <p:cNvGrpSpPr/>
        <p:nvPr/>
      </p:nvGrpSpPr>
      <p:grpSpPr>
        <a:xfrm>
          <a:off x="0" y="0"/>
          <a:ext cx="0" cy="0"/>
          <a:chOff x="0" y="0"/>
          <a:chExt cx="0" cy="0"/>
        </a:xfrm>
      </p:grpSpPr>
      <p:sp>
        <p:nvSpPr>
          <p:cNvPr id="725" name="Shape 725"/>
          <p:cNvSpPr txBox="1"/>
          <p:nvPr>
            <p:ph type="title"/>
          </p:nvPr>
        </p:nvSpPr>
        <p:spPr>
          <a:xfrm>
            <a:off x="1066800" y="757237"/>
            <a:ext cx="7162799" cy="129857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Compounds in Aqueous Solution</a:t>
            </a:r>
          </a:p>
        </p:txBody>
      </p:sp>
      <p:sp>
        <p:nvSpPr>
          <p:cNvPr id="726" name="Shape 726"/>
          <p:cNvSpPr txBox="1"/>
          <p:nvPr>
            <p:ph idx="1" type="body"/>
          </p:nvPr>
        </p:nvSpPr>
        <p:spPr>
          <a:xfrm>
            <a:off x="990600" y="2362200"/>
            <a:ext cx="7162799" cy="3429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separation of ions when an ionic compound dissolves in water is called </a:t>
            </a:r>
            <a:r>
              <a:rPr b="1" i="0" lang="en-US" sz="3200" u="none" cap="none" strike="noStrike">
                <a:solidFill>
                  <a:srgbClr val="FFFF00"/>
                </a:solidFill>
                <a:latin typeface="Arial"/>
                <a:ea typeface="Arial"/>
                <a:cs typeface="Arial"/>
                <a:sym typeface="Arial"/>
              </a:rPr>
              <a:t>dissociation</a:t>
            </a:r>
            <a:r>
              <a:rPr b="0" i="0" lang="en-US" sz="3200" u="none" cap="none" strike="noStrike">
                <a:solidFill>
                  <a:schemeClr val="lt1"/>
                </a:solidFill>
                <a:latin typeface="Arial"/>
                <a:ea typeface="Arial"/>
                <a:cs typeface="Arial"/>
                <a:sym typeface="Arial"/>
              </a:rPr>
              <a:t>. </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Although no compound is completely insoluble, compounds of very low solubility can be considered insoluble. </a:t>
            </a:r>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0" name="Shape 730"/>
        <p:cNvGrpSpPr/>
        <p:nvPr/>
      </p:nvGrpSpPr>
      <p:grpSpPr>
        <a:xfrm>
          <a:off x="0" y="0"/>
          <a:ext cx="0" cy="0"/>
          <a:chOff x="0" y="0"/>
          <a:chExt cx="0" cy="0"/>
        </a:xfrm>
      </p:grpSpPr>
      <p:sp>
        <p:nvSpPr>
          <p:cNvPr id="731" name="Shape 731"/>
          <p:cNvSpPr txBox="1"/>
          <p:nvPr>
            <p:ph type="title"/>
          </p:nvPr>
        </p:nvSpPr>
        <p:spPr>
          <a:xfrm>
            <a:off x="1066800" y="757237"/>
            <a:ext cx="7162799" cy="129857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Compounds in Aqueous Solution</a:t>
            </a:r>
          </a:p>
        </p:txBody>
      </p:sp>
      <p:sp>
        <p:nvSpPr>
          <p:cNvPr id="732" name="Shape 732"/>
          <p:cNvSpPr txBox="1"/>
          <p:nvPr>
            <p:ph idx="1" type="body"/>
          </p:nvPr>
        </p:nvSpPr>
        <p:spPr>
          <a:xfrm>
            <a:off x="990600" y="2209800"/>
            <a:ext cx="7239000" cy="25908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Using the solubility rules printed on page 6 of the NCDPI Reference Tables for Chemistry, determine whether the following salts are soluble in water.</a:t>
            </a:r>
          </a:p>
        </p:txBody>
      </p:sp>
      <p:sp>
        <p:nvSpPr>
          <p:cNvPr id="733" name="Shape 733"/>
          <p:cNvSpPr txBox="1"/>
          <p:nvPr/>
        </p:nvSpPr>
        <p:spPr>
          <a:xfrm>
            <a:off x="1447800" y="4724400"/>
            <a:ext cx="3809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a) sodium chloride </a:t>
            </a:r>
          </a:p>
        </p:txBody>
      </p:sp>
      <p:sp>
        <p:nvSpPr>
          <p:cNvPr id="734" name="Shape 734"/>
          <p:cNvSpPr txBox="1"/>
          <p:nvPr/>
        </p:nvSpPr>
        <p:spPr>
          <a:xfrm>
            <a:off x="4343400" y="5410200"/>
            <a:ext cx="2743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(soluble)</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34"/>
                                        </p:tgtEl>
                                        <p:attrNameLst>
                                          <p:attrName>style.visibility</p:attrName>
                                        </p:attrNameLst>
                                      </p:cBhvr>
                                      <p:to>
                                        <p:strVal val="visible"/>
                                      </p:to>
                                    </p:set>
                                    <p:anim calcmode="lin" valueType="num">
                                      <p:cBhvr additive="base">
                                        <p:cTn dur="500"/>
                                        <p:tgtEl>
                                          <p:spTgt spid="73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8" name="Shape 738"/>
        <p:cNvGrpSpPr/>
        <p:nvPr/>
      </p:nvGrpSpPr>
      <p:grpSpPr>
        <a:xfrm>
          <a:off x="0" y="0"/>
          <a:ext cx="0" cy="0"/>
          <a:chOff x="0" y="0"/>
          <a:chExt cx="0" cy="0"/>
        </a:xfrm>
      </p:grpSpPr>
      <p:sp>
        <p:nvSpPr>
          <p:cNvPr id="739" name="Shape 739"/>
          <p:cNvSpPr txBox="1"/>
          <p:nvPr>
            <p:ph type="title"/>
          </p:nvPr>
        </p:nvSpPr>
        <p:spPr>
          <a:xfrm>
            <a:off x="1066800" y="757237"/>
            <a:ext cx="7162799" cy="129857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Compounds in Aqueous Solution</a:t>
            </a:r>
          </a:p>
        </p:txBody>
      </p:sp>
      <p:sp>
        <p:nvSpPr>
          <p:cNvPr id="740" name="Shape 740"/>
          <p:cNvSpPr txBox="1"/>
          <p:nvPr/>
        </p:nvSpPr>
        <p:spPr>
          <a:xfrm>
            <a:off x="1295400" y="2590800"/>
            <a:ext cx="54863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b) mercury (I) acetate </a:t>
            </a:r>
          </a:p>
        </p:txBody>
      </p:sp>
      <p:sp>
        <p:nvSpPr>
          <p:cNvPr id="741" name="Shape 741"/>
          <p:cNvSpPr txBox="1"/>
          <p:nvPr/>
        </p:nvSpPr>
        <p:spPr>
          <a:xfrm>
            <a:off x="4038600" y="3276600"/>
            <a:ext cx="2743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(soluble)</a:t>
            </a:r>
          </a:p>
        </p:txBody>
      </p:sp>
      <p:sp>
        <p:nvSpPr>
          <p:cNvPr id="742" name="Shape 742"/>
          <p:cNvSpPr txBox="1"/>
          <p:nvPr/>
        </p:nvSpPr>
        <p:spPr>
          <a:xfrm>
            <a:off x="1295400" y="4267200"/>
            <a:ext cx="3809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c) potassium nitrate </a:t>
            </a:r>
          </a:p>
        </p:txBody>
      </p:sp>
      <p:sp>
        <p:nvSpPr>
          <p:cNvPr id="743" name="Shape 743"/>
          <p:cNvSpPr txBox="1"/>
          <p:nvPr/>
        </p:nvSpPr>
        <p:spPr>
          <a:xfrm>
            <a:off x="4038600" y="4953000"/>
            <a:ext cx="2743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(soluble)</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41"/>
                                        </p:tgtEl>
                                        <p:attrNameLst>
                                          <p:attrName>style.visibility</p:attrName>
                                        </p:attrNameLst>
                                      </p:cBhvr>
                                      <p:to>
                                        <p:strVal val="visible"/>
                                      </p:to>
                                    </p:set>
                                    <p:anim calcmode="lin" valueType="num">
                                      <p:cBhvr additive="base">
                                        <p:cTn dur="500"/>
                                        <p:tgtEl>
                                          <p:spTgt spid="74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43"/>
                                        </p:tgtEl>
                                        <p:attrNameLst>
                                          <p:attrName>style.visibility</p:attrName>
                                        </p:attrNameLst>
                                      </p:cBhvr>
                                      <p:to>
                                        <p:strVal val="visible"/>
                                      </p:to>
                                    </p:set>
                                    <p:anim calcmode="lin" valueType="num">
                                      <p:cBhvr additive="base">
                                        <p:cTn dur="500"/>
                                        <p:tgtEl>
                                          <p:spTgt spid="74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7" name="Shape 747"/>
        <p:cNvGrpSpPr/>
        <p:nvPr/>
      </p:nvGrpSpPr>
      <p:grpSpPr>
        <a:xfrm>
          <a:off x="0" y="0"/>
          <a:ext cx="0" cy="0"/>
          <a:chOff x="0" y="0"/>
          <a:chExt cx="0" cy="0"/>
        </a:xfrm>
      </p:grpSpPr>
      <p:sp>
        <p:nvSpPr>
          <p:cNvPr id="748" name="Shape 748"/>
          <p:cNvSpPr txBox="1"/>
          <p:nvPr>
            <p:ph type="title"/>
          </p:nvPr>
        </p:nvSpPr>
        <p:spPr>
          <a:xfrm>
            <a:off x="1066800" y="757237"/>
            <a:ext cx="7162799" cy="129857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Compounds in Aqueous Solution</a:t>
            </a:r>
          </a:p>
        </p:txBody>
      </p:sp>
      <p:sp>
        <p:nvSpPr>
          <p:cNvPr id="749" name="Shape 749"/>
          <p:cNvSpPr txBox="1"/>
          <p:nvPr/>
        </p:nvSpPr>
        <p:spPr>
          <a:xfrm>
            <a:off x="1295400" y="2590800"/>
            <a:ext cx="3809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d) nickel carbonate </a:t>
            </a:r>
          </a:p>
        </p:txBody>
      </p:sp>
      <p:sp>
        <p:nvSpPr>
          <p:cNvPr id="750" name="Shape 750"/>
          <p:cNvSpPr txBox="1"/>
          <p:nvPr/>
        </p:nvSpPr>
        <p:spPr>
          <a:xfrm>
            <a:off x="4038600" y="3276600"/>
            <a:ext cx="2743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(insoluble)</a:t>
            </a:r>
          </a:p>
        </p:txBody>
      </p:sp>
      <p:sp>
        <p:nvSpPr>
          <p:cNvPr id="751" name="Shape 751"/>
          <p:cNvSpPr txBox="1"/>
          <p:nvPr/>
        </p:nvSpPr>
        <p:spPr>
          <a:xfrm>
            <a:off x="1295400" y="4267200"/>
            <a:ext cx="3809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e) barium sulfate </a:t>
            </a:r>
          </a:p>
        </p:txBody>
      </p:sp>
      <p:sp>
        <p:nvSpPr>
          <p:cNvPr id="752" name="Shape 752"/>
          <p:cNvSpPr txBox="1"/>
          <p:nvPr/>
        </p:nvSpPr>
        <p:spPr>
          <a:xfrm>
            <a:off x="4038600" y="4953000"/>
            <a:ext cx="2743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(insoluble)</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50"/>
                                        </p:tgtEl>
                                        <p:attrNameLst>
                                          <p:attrName>style.visibility</p:attrName>
                                        </p:attrNameLst>
                                      </p:cBhvr>
                                      <p:to>
                                        <p:strVal val="visible"/>
                                      </p:to>
                                    </p:set>
                                    <p:anim calcmode="lin" valueType="num">
                                      <p:cBhvr additive="base">
                                        <p:cTn dur="500"/>
                                        <p:tgtEl>
                                          <p:spTgt spid="7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52"/>
                                        </p:tgtEl>
                                        <p:attrNameLst>
                                          <p:attrName>style.visibility</p:attrName>
                                        </p:attrNameLst>
                                      </p:cBhvr>
                                      <p:to>
                                        <p:strVal val="visible"/>
                                      </p:to>
                                    </p:set>
                                    <p:anim calcmode="lin" valueType="num">
                                      <p:cBhvr additive="base">
                                        <p:cTn dur="500"/>
                                        <p:tgtEl>
                                          <p:spTgt spid="75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6" name="Shape 756"/>
        <p:cNvGrpSpPr/>
        <p:nvPr/>
      </p:nvGrpSpPr>
      <p:grpSpPr>
        <a:xfrm>
          <a:off x="0" y="0"/>
          <a:ext cx="0" cy="0"/>
          <a:chOff x="0" y="0"/>
          <a:chExt cx="0" cy="0"/>
        </a:xfrm>
      </p:grpSpPr>
      <p:sp>
        <p:nvSpPr>
          <p:cNvPr id="757" name="Shape 757"/>
          <p:cNvSpPr txBox="1"/>
          <p:nvPr>
            <p:ph type="title"/>
          </p:nvPr>
        </p:nvSpPr>
        <p:spPr>
          <a:xfrm>
            <a:off x="1066800" y="757237"/>
            <a:ext cx="7162799" cy="129857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Compounds in Aqueous Solution</a:t>
            </a:r>
          </a:p>
        </p:txBody>
      </p:sp>
      <p:sp>
        <p:nvSpPr>
          <p:cNvPr id="758" name="Shape 758"/>
          <p:cNvSpPr txBox="1"/>
          <p:nvPr/>
        </p:nvSpPr>
        <p:spPr>
          <a:xfrm>
            <a:off x="1295400" y="2590800"/>
            <a:ext cx="4572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f) ammonium bromide </a:t>
            </a:r>
          </a:p>
        </p:txBody>
      </p:sp>
      <p:sp>
        <p:nvSpPr>
          <p:cNvPr id="759" name="Shape 759"/>
          <p:cNvSpPr txBox="1"/>
          <p:nvPr/>
        </p:nvSpPr>
        <p:spPr>
          <a:xfrm>
            <a:off x="4038600" y="3276600"/>
            <a:ext cx="2743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(soluble)</a:t>
            </a:r>
          </a:p>
        </p:txBody>
      </p:sp>
      <p:sp>
        <p:nvSpPr>
          <p:cNvPr id="760" name="Shape 760"/>
          <p:cNvSpPr txBox="1"/>
          <p:nvPr/>
        </p:nvSpPr>
        <p:spPr>
          <a:xfrm>
            <a:off x="1295400" y="4267200"/>
            <a:ext cx="3809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g) calcium sulfide </a:t>
            </a:r>
          </a:p>
        </p:txBody>
      </p:sp>
      <p:sp>
        <p:nvSpPr>
          <p:cNvPr id="761" name="Shape 761"/>
          <p:cNvSpPr txBox="1"/>
          <p:nvPr/>
        </p:nvSpPr>
        <p:spPr>
          <a:xfrm>
            <a:off x="4038600" y="4953000"/>
            <a:ext cx="2743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(soluble)</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59"/>
                                        </p:tgtEl>
                                        <p:attrNameLst>
                                          <p:attrName>style.visibility</p:attrName>
                                        </p:attrNameLst>
                                      </p:cBhvr>
                                      <p:to>
                                        <p:strVal val="visible"/>
                                      </p:to>
                                    </p:set>
                                    <p:anim calcmode="lin" valueType="num">
                                      <p:cBhvr additive="base">
                                        <p:cTn dur="500"/>
                                        <p:tgtEl>
                                          <p:spTgt spid="75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61"/>
                                        </p:tgtEl>
                                        <p:attrNameLst>
                                          <p:attrName>style.visibility</p:attrName>
                                        </p:attrNameLst>
                                      </p:cBhvr>
                                      <p:to>
                                        <p:strVal val="visible"/>
                                      </p:to>
                                    </p:set>
                                    <p:anim calcmode="lin" valueType="num">
                                      <p:cBhvr additive="base">
                                        <p:cTn dur="500"/>
                                        <p:tgtEl>
                                          <p:spTgt spid="76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5" name="Shape 765"/>
        <p:cNvGrpSpPr/>
        <p:nvPr/>
      </p:nvGrpSpPr>
      <p:grpSpPr>
        <a:xfrm>
          <a:off x="0" y="0"/>
          <a:ext cx="0" cy="0"/>
          <a:chOff x="0" y="0"/>
          <a:chExt cx="0" cy="0"/>
        </a:xfrm>
      </p:grpSpPr>
      <p:sp>
        <p:nvSpPr>
          <p:cNvPr id="766" name="Shape 766"/>
          <p:cNvSpPr txBox="1"/>
          <p:nvPr>
            <p:ph idx="1" type="body"/>
          </p:nvPr>
        </p:nvSpPr>
        <p:spPr>
          <a:xfrm>
            <a:off x="990600" y="2209800"/>
            <a:ext cx="7315200" cy="38862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In a double-replacement reaction, two compounds exchange partners with each other to produce two different compounds.  The general form of the equation is</a:t>
            </a:r>
          </a:p>
          <a:p>
            <a:pPr indent="-285750" lvl="0" marL="285750" marR="0" rtl="0" algn="l">
              <a:lnSpc>
                <a:spcPct val="9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AB  +  CD  </a:t>
            </a:r>
            <a:r>
              <a:rPr b="0" i="0" lang="en-US" sz="3200" u="none" cap="none" strike="noStrike">
                <a:solidFill>
                  <a:schemeClr val="lt1"/>
                </a:solidFill>
                <a:latin typeface="Times New Roman"/>
                <a:ea typeface="Times New Roman"/>
                <a:cs typeface="Times New Roman"/>
                <a:sym typeface="Times New Roman"/>
              </a:rPr>
              <a:t>→</a:t>
            </a:r>
            <a:r>
              <a:rPr b="0" i="0" lang="en-US" sz="3200" u="none" cap="none" strike="noStrike">
                <a:solidFill>
                  <a:schemeClr val="lt1"/>
                </a:solidFill>
                <a:latin typeface="Arial"/>
                <a:ea typeface="Arial"/>
                <a:cs typeface="Arial"/>
                <a:sym typeface="Arial"/>
              </a:rPr>
              <a:t>  AD  +  CB</a:t>
            </a:r>
          </a:p>
        </p:txBody>
      </p:sp>
      <p:sp>
        <p:nvSpPr>
          <p:cNvPr id="767" name="Shape 767"/>
          <p:cNvSpPr txBox="1"/>
          <p:nvPr>
            <p:ph type="title"/>
          </p:nvPr>
        </p:nvSpPr>
        <p:spPr>
          <a:xfrm>
            <a:off x="1066800" y="757237"/>
            <a:ext cx="7315200" cy="129857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Double Replacement Reactions</a:t>
            </a:r>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1" name="Shape 771"/>
        <p:cNvGrpSpPr/>
        <p:nvPr/>
      </p:nvGrpSpPr>
      <p:grpSpPr>
        <a:xfrm>
          <a:off x="0" y="0"/>
          <a:ext cx="0" cy="0"/>
          <a:chOff x="0" y="0"/>
          <a:chExt cx="0" cy="0"/>
        </a:xfrm>
      </p:grpSpPr>
      <p:sp>
        <p:nvSpPr>
          <p:cNvPr id="772" name="Shape 772"/>
          <p:cNvSpPr txBox="1"/>
          <p:nvPr>
            <p:ph type="title"/>
          </p:nvPr>
        </p:nvSpPr>
        <p:spPr>
          <a:xfrm>
            <a:off x="1066800" y="757237"/>
            <a:ext cx="7010400" cy="1300162"/>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Double Replacement Reactions</a:t>
            </a:r>
          </a:p>
        </p:txBody>
      </p:sp>
      <p:sp>
        <p:nvSpPr>
          <p:cNvPr id="773" name="Shape 773"/>
          <p:cNvSpPr txBox="1"/>
          <p:nvPr>
            <p:ph idx="1" type="body"/>
          </p:nvPr>
        </p:nvSpPr>
        <p:spPr>
          <a:xfrm>
            <a:off x="990600" y="2209800"/>
            <a:ext cx="7315200" cy="38862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Signs that a double-replacement reaction has taken place include a color change, the release or absorption of energy, evolution of a gas, and formation of a precipitate (which is a solid that will not dissolve in water). </a:t>
            </a:r>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7" name="Shape 777"/>
        <p:cNvGrpSpPr/>
        <p:nvPr/>
      </p:nvGrpSpPr>
      <p:grpSpPr>
        <a:xfrm>
          <a:off x="0" y="0"/>
          <a:ext cx="0" cy="0"/>
          <a:chOff x="0" y="0"/>
          <a:chExt cx="0" cy="0"/>
        </a:xfrm>
      </p:grpSpPr>
      <p:sp>
        <p:nvSpPr>
          <p:cNvPr id="778" name="Shape 778"/>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1" i="0" lang="en-US" sz="4400" u="none" cap="none" strike="noStrike">
                <a:solidFill>
                  <a:schemeClr val="lt2"/>
                </a:solidFill>
                <a:latin typeface="Arial"/>
                <a:ea typeface="Arial"/>
                <a:cs typeface="Arial"/>
                <a:sym typeface="Arial"/>
              </a:rPr>
              <a:t>Net Ionic Equations</a:t>
            </a:r>
          </a:p>
        </p:txBody>
      </p:sp>
      <p:sp>
        <p:nvSpPr>
          <p:cNvPr id="779" name="Shape 779"/>
          <p:cNvSpPr txBox="1"/>
          <p:nvPr>
            <p:ph idx="1" type="body"/>
          </p:nvPr>
        </p:nvSpPr>
        <p:spPr>
          <a:xfrm>
            <a:off x="838200" y="1981200"/>
            <a:ext cx="7467600" cy="3760787"/>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In </a:t>
            </a:r>
            <a:r>
              <a:rPr b="1" i="0" lang="en-US" sz="3200" u="none" cap="none" strike="noStrike">
                <a:solidFill>
                  <a:srgbClr val="FFFF00"/>
                </a:solidFill>
                <a:latin typeface="Arial"/>
                <a:ea typeface="Arial"/>
                <a:cs typeface="Arial"/>
                <a:sym typeface="Arial"/>
              </a:rPr>
              <a:t>molecular equations</a:t>
            </a:r>
            <a:r>
              <a:rPr b="0" i="0" lang="en-US" sz="3200" u="none" cap="none" strike="noStrike">
                <a:solidFill>
                  <a:schemeClr val="lt1"/>
                </a:solidFill>
                <a:latin typeface="Arial"/>
                <a:ea typeface="Arial"/>
                <a:cs typeface="Arial"/>
                <a:sym typeface="Arial"/>
              </a:rPr>
              <a:t>, the formulas of the compounds are written as though all species existed as molecules or whole units.  </a:t>
            </a:r>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3" name="Shape 783"/>
        <p:cNvGrpSpPr/>
        <p:nvPr/>
      </p:nvGrpSpPr>
      <p:grpSpPr>
        <a:xfrm>
          <a:off x="0" y="0"/>
          <a:ext cx="0" cy="0"/>
          <a:chOff x="0" y="0"/>
          <a:chExt cx="0" cy="0"/>
        </a:xfrm>
      </p:grpSpPr>
      <p:sp>
        <p:nvSpPr>
          <p:cNvPr id="784" name="Shape 784"/>
          <p:cNvSpPr txBox="1"/>
          <p:nvPr>
            <p:ph idx="1" type="body"/>
          </p:nvPr>
        </p:nvSpPr>
        <p:spPr>
          <a:xfrm>
            <a:off x="838200" y="1828800"/>
            <a:ext cx="7467600" cy="4038599"/>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An </a:t>
            </a:r>
            <a:r>
              <a:rPr b="1" i="0" lang="en-US" sz="3200" u="none" cap="none" strike="noStrike">
                <a:solidFill>
                  <a:srgbClr val="FFFF00"/>
                </a:solidFill>
                <a:latin typeface="Arial"/>
                <a:ea typeface="Arial"/>
                <a:cs typeface="Arial"/>
                <a:sym typeface="Arial"/>
              </a:rPr>
              <a:t>ionic equation </a:t>
            </a:r>
            <a:r>
              <a:rPr b="0" i="0" lang="en-US" sz="3200" u="none" cap="none" strike="noStrike">
                <a:solidFill>
                  <a:schemeClr val="lt1"/>
                </a:solidFill>
                <a:latin typeface="Arial"/>
                <a:ea typeface="Arial"/>
                <a:cs typeface="Arial"/>
                <a:sym typeface="Arial"/>
              </a:rPr>
              <a:t>shows dissolved ionic compounds in terms of their free ions.  </a:t>
            </a:r>
          </a:p>
          <a:p>
            <a:pPr indent="-285750" lvl="0" marL="285750" marR="0" rtl="0" algn="l">
              <a:lnSpc>
                <a:spcPct val="90000"/>
              </a:lnSpc>
              <a:spcBef>
                <a:spcPts val="96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sp>
        <p:nvSpPr>
          <p:cNvPr id="785" name="Shape 785"/>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1" i="0" lang="en-US" sz="4400" u="none" cap="none" strike="noStrike">
                <a:solidFill>
                  <a:schemeClr val="lt2"/>
                </a:solidFill>
                <a:latin typeface="Arial"/>
                <a:ea typeface="Arial"/>
                <a:cs typeface="Arial"/>
                <a:sym typeface="Arial"/>
              </a:rPr>
              <a:t>Net Ionic Equations</a:t>
            </a:r>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9" name="Shape 789"/>
        <p:cNvGrpSpPr/>
        <p:nvPr/>
      </p:nvGrpSpPr>
      <p:grpSpPr>
        <a:xfrm>
          <a:off x="0" y="0"/>
          <a:ext cx="0" cy="0"/>
          <a:chOff x="0" y="0"/>
          <a:chExt cx="0" cy="0"/>
        </a:xfrm>
      </p:grpSpPr>
      <p:sp>
        <p:nvSpPr>
          <p:cNvPr id="790" name="Shape 790"/>
          <p:cNvSpPr txBox="1"/>
          <p:nvPr>
            <p:ph idx="1" type="body"/>
          </p:nvPr>
        </p:nvSpPr>
        <p:spPr>
          <a:xfrm>
            <a:off x="914400" y="1828800"/>
            <a:ext cx="7467600" cy="4038599"/>
          </a:xfrm>
          <a:prstGeom prst="rect">
            <a:avLst/>
          </a:prstGeom>
          <a:noFill/>
          <a:ln>
            <a:noFill/>
          </a:ln>
        </p:spPr>
        <p:txBody>
          <a:bodyPr anchorCtr="0" anchor="t" bIns="46025" lIns="92075" rIns="92075" tIns="46025">
            <a:noAutofit/>
          </a:bodyPr>
          <a:lstStyle/>
          <a:p>
            <a:pPr indent="-285750" lvl="0" marL="28575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Ions that are not involved in the overall reaction are called </a:t>
            </a:r>
            <a:r>
              <a:rPr b="1" i="0" lang="en-US" sz="3200" u="none" cap="none" strike="noStrike">
                <a:solidFill>
                  <a:schemeClr val="lt2"/>
                </a:solidFill>
                <a:latin typeface="Arial"/>
                <a:ea typeface="Arial"/>
                <a:cs typeface="Arial"/>
                <a:sym typeface="Arial"/>
              </a:rPr>
              <a:t>spectator ions</a:t>
            </a:r>
            <a:r>
              <a:rPr b="0" i="0" lang="en-US" sz="3200" u="none" cap="none" strike="noStrike">
                <a:solidFill>
                  <a:schemeClr val="lt1"/>
                </a:solidFill>
                <a:latin typeface="Arial"/>
                <a:ea typeface="Arial"/>
                <a:cs typeface="Arial"/>
                <a:sym typeface="Arial"/>
              </a:rPr>
              <a:t>. </a:t>
            </a:r>
          </a:p>
          <a:p>
            <a:pPr indent="-285750" lvl="0" marL="285750" marR="0" rtl="0" algn="l">
              <a:lnSpc>
                <a:spcPct val="100000"/>
              </a:lnSpc>
              <a:spcBef>
                <a:spcPts val="96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a:t>
            </a:r>
            <a:r>
              <a:rPr b="1" i="0" lang="en-US" sz="3200" u="none" cap="none" strike="noStrike">
                <a:solidFill>
                  <a:srgbClr val="FFFF00"/>
                </a:solidFill>
                <a:latin typeface="Arial"/>
                <a:ea typeface="Arial"/>
                <a:cs typeface="Arial"/>
                <a:sym typeface="Arial"/>
              </a:rPr>
              <a:t>net ionic equation </a:t>
            </a:r>
            <a:r>
              <a:rPr b="0" i="0" lang="en-US" sz="3200" u="none" cap="none" strike="noStrike">
                <a:solidFill>
                  <a:schemeClr val="lt1"/>
                </a:solidFill>
                <a:latin typeface="Arial"/>
                <a:ea typeface="Arial"/>
                <a:cs typeface="Arial"/>
                <a:sym typeface="Arial"/>
              </a:rPr>
              <a:t>indicates only the species that actually take part in the reaction.</a:t>
            </a:r>
          </a:p>
        </p:txBody>
      </p:sp>
      <p:sp>
        <p:nvSpPr>
          <p:cNvPr id="791" name="Shape 791"/>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1" i="0" lang="en-US" sz="4400" u="none" cap="none" strike="noStrike">
                <a:solidFill>
                  <a:schemeClr val="lt2"/>
                </a:solidFill>
                <a:latin typeface="Arial"/>
                <a:ea typeface="Arial"/>
                <a:cs typeface="Arial"/>
                <a:sym typeface="Arial"/>
              </a:rPr>
              <a:t>Net Ionic Equations</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1066800" y="757237"/>
            <a:ext cx="71627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Solutions</a:t>
            </a:r>
          </a:p>
        </p:txBody>
      </p:sp>
      <p:sp>
        <p:nvSpPr>
          <p:cNvPr id="156" name="Shape 156"/>
          <p:cNvSpPr txBox="1"/>
          <p:nvPr>
            <p:ph idx="1" type="body"/>
          </p:nvPr>
        </p:nvSpPr>
        <p:spPr>
          <a:xfrm>
            <a:off x="990600" y="1752600"/>
            <a:ext cx="71627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Oil and vinegar salad dressing is NOT a solution.</a:t>
            </a:r>
          </a:p>
        </p:txBody>
      </p:sp>
      <p:pic>
        <p:nvPicPr>
          <p:cNvPr id="157" name="Shape 157"/>
          <p:cNvPicPr preferRelativeResize="0"/>
          <p:nvPr/>
        </p:nvPicPr>
        <p:blipFill rotWithShape="1">
          <a:blip r:embed="rId3">
            <a:alphaModFix/>
          </a:blip>
          <a:srcRect b="0" l="0" r="0" t="0"/>
          <a:stretch/>
        </p:blipFill>
        <p:spPr>
          <a:xfrm>
            <a:off x="3270250" y="3368675"/>
            <a:ext cx="2995612" cy="2244724"/>
          </a:xfrm>
          <a:prstGeom prst="rect">
            <a:avLst/>
          </a:prstGeom>
          <a:noFill/>
          <a:ln>
            <a:noFill/>
          </a:ln>
        </p:spPr>
      </p:pic>
      <p:pic>
        <p:nvPicPr>
          <p:cNvPr descr="http://www.goodhousekeeping.com/cm/goodhousekeeping/images/0L/wish-bone-robusto-italian-dressing-mdn.jpg" id="158" name="Shape 158"/>
          <p:cNvPicPr preferRelativeResize="0"/>
          <p:nvPr/>
        </p:nvPicPr>
        <p:blipFill rotWithShape="1">
          <a:blip r:embed="rId4">
            <a:alphaModFix/>
          </a:blip>
          <a:srcRect b="0" l="0" r="0" t="0"/>
          <a:stretch/>
        </p:blipFill>
        <p:spPr>
          <a:xfrm>
            <a:off x="893762" y="3149600"/>
            <a:ext cx="2106611" cy="2811461"/>
          </a:xfrm>
          <a:prstGeom prst="rect">
            <a:avLst/>
          </a:prstGeom>
          <a:noFill/>
          <a:ln>
            <a:noFill/>
          </a:ln>
        </p:spPr>
      </p:pic>
      <p:pic>
        <p:nvPicPr>
          <p:cNvPr descr="http://b68389.medialib.glogster.com/media/0f5dc05f0bd7cb0fea3c7056840fd6238d90fac50627238215126fd2077398c7/italian-dressing.jpg" id="159" name="Shape 159"/>
          <p:cNvPicPr preferRelativeResize="0"/>
          <p:nvPr/>
        </p:nvPicPr>
        <p:blipFill rotWithShape="1">
          <a:blip r:embed="rId5">
            <a:alphaModFix/>
          </a:blip>
          <a:srcRect b="0" l="0" r="0" t="0"/>
          <a:stretch/>
        </p:blipFill>
        <p:spPr>
          <a:xfrm>
            <a:off x="6537325" y="3095625"/>
            <a:ext cx="1924049" cy="2886074"/>
          </a:xfrm>
          <a:prstGeom prst="rect">
            <a:avLst/>
          </a:prstGeom>
          <a:noFill/>
          <a:ln>
            <a:noFill/>
          </a:ln>
        </p:spPr>
      </p:pic>
    </p:spTree>
  </p:cSld>
  <p:clrMapOvr>
    <a:masterClrMapping/>
  </p:clrMapOvr>
  <p:transition>
    <p:fade/>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5" name="Shape 795"/>
        <p:cNvGrpSpPr/>
        <p:nvPr/>
      </p:nvGrpSpPr>
      <p:grpSpPr>
        <a:xfrm>
          <a:off x="0" y="0"/>
          <a:ext cx="0" cy="0"/>
          <a:chOff x="0" y="0"/>
          <a:chExt cx="0" cy="0"/>
        </a:xfrm>
      </p:grpSpPr>
      <p:sp>
        <p:nvSpPr>
          <p:cNvPr id="796" name="Shape 796"/>
          <p:cNvSpPr txBox="1"/>
          <p:nvPr/>
        </p:nvSpPr>
        <p:spPr>
          <a:xfrm>
            <a:off x="16611600" y="2514600"/>
            <a:ext cx="4138612"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797" name="Shape 797"/>
          <p:cNvSpPr txBox="1"/>
          <p:nvPr/>
        </p:nvSpPr>
        <p:spPr>
          <a:xfrm>
            <a:off x="1143000" y="2133600"/>
            <a:ext cx="6781800" cy="2554286"/>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lt1"/>
              </a:buClr>
              <a:buSzPct val="25000"/>
              <a:buFont typeface="Arimo"/>
              <a:buNone/>
            </a:pPr>
            <a:r>
              <a:rPr b="0" i="0" lang="en-US" sz="3200" u="none">
                <a:solidFill>
                  <a:schemeClr val="lt1"/>
                </a:solidFill>
                <a:latin typeface="Arimo"/>
                <a:ea typeface="Arimo"/>
                <a:cs typeface="Arimo"/>
                <a:sym typeface="Arimo"/>
              </a:rPr>
              <a:t>The following steps are useful for</a:t>
            </a:r>
          </a:p>
          <a:p>
            <a:pPr indent="-457200" lvl="0" marL="457200" marR="0" rtl="0" algn="l">
              <a:lnSpc>
                <a:spcPct val="100000"/>
              </a:lnSpc>
              <a:spcBef>
                <a:spcPts val="0"/>
              </a:spcBef>
              <a:spcAft>
                <a:spcPts val="0"/>
              </a:spcAft>
              <a:buClr>
                <a:schemeClr val="lt1"/>
              </a:buClr>
              <a:buSzPct val="25000"/>
              <a:buFont typeface="Arimo"/>
              <a:buNone/>
            </a:pPr>
            <a:r>
              <a:rPr b="0" i="0" lang="en-US" sz="3200" u="none">
                <a:solidFill>
                  <a:schemeClr val="lt1"/>
                </a:solidFill>
                <a:latin typeface="Arimo"/>
                <a:ea typeface="Arimo"/>
                <a:cs typeface="Arimo"/>
                <a:sym typeface="Arimo"/>
              </a:rPr>
              <a:t>writing ionic and net ionic equations:</a:t>
            </a:r>
          </a:p>
          <a:p>
            <a:pPr indent="-457200" lvl="0" marL="457200" marR="0" rtl="0" algn="l">
              <a:lnSpc>
                <a:spcPct val="100000"/>
              </a:lnSpc>
              <a:spcBef>
                <a:spcPts val="0"/>
              </a:spcBef>
              <a:spcAft>
                <a:spcPts val="0"/>
              </a:spcAft>
              <a:buClr>
                <a:schemeClr val="lt1"/>
              </a:buClr>
              <a:buFont typeface="Arial"/>
              <a:buNone/>
            </a:pPr>
            <a:r>
              <a:t/>
            </a:r>
            <a:endParaRPr b="0" i="0" sz="3200" u="none">
              <a:solidFill>
                <a:schemeClr val="lt1"/>
              </a:solidFill>
              <a:latin typeface="Arimo"/>
              <a:ea typeface="Arimo"/>
              <a:cs typeface="Arimo"/>
              <a:sym typeface="Arimo"/>
            </a:endParaRPr>
          </a:p>
          <a:p>
            <a:pPr indent="-457200" lvl="0" marL="457200" marR="0" rtl="0" algn="l">
              <a:lnSpc>
                <a:spcPct val="100000"/>
              </a:lnSpc>
              <a:spcBef>
                <a:spcPts val="0"/>
              </a:spcBef>
              <a:spcAft>
                <a:spcPts val="0"/>
              </a:spcAft>
              <a:buClr>
                <a:schemeClr val="lt1"/>
              </a:buClr>
              <a:buSzPct val="25000"/>
              <a:buFont typeface="Arimo"/>
              <a:buNone/>
            </a:pPr>
            <a:r>
              <a:rPr b="0" i="0" lang="en-US" sz="3200" u="none">
                <a:solidFill>
                  <a:schemeClr val="lt1"/>
                </a:solidFill>
                <a:latin typeface="Arimo"/>
                <a:ea typeface="Arimo"/>
                <a:cs typeface="Arimo"/>
                <a:sym typeface="Arimo"/>
              </a:rPr>
              <a:t>1)  Write a balanced molecular equation for the reaction.</a:t>
            </a:r>
          </a:p>
        </p:txBody>
      </p:sp>
      <p:sp>
        <p:nvSpPr>
          <p:cNvPr id="798" name="Shape 798"/>
          <p:cNvSpPr txBox="1"/>
          <p:nvPr/>
        </p:nvSpPr>
        <p:spPr>
          <a:xfrm>
            <a:off x="628650" y="62865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Book Antiqua"/>
              <a:buNone/>
            </a:pPr>
            <a:r>
              <a:rPr b="1" i="0" lang="en-US" sz="4400" u="none">
                <a:solidFill>
                  <a:schemeClr val="lt2"/>
                </a:solidFill>
                <a:latin typeface="Book Antiqua"/>
                <a:ea typeface="Book Antiqua"/>
                <a:cs typeface="Book Antiqua"/>
                <a:sym typeface="Book Antiqua"/>
              </a:rPr>
              <a:t>Net Ionic Equations</a:t>
            </a:r>
          </a:p>
        </p:txBody>
      </p:sp>
    </p:spTree>
  </p:cSld>
  <p:clrMapOvr>
    <a:masterClrMapping/>
  </p:clrMapOvr>
  <p:transition>
    <p:fade/>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2" name="Shape 802"/>
        <p:cNvGrpSpPr/>
        <p:nvPr/>
      </p:nvGrpSpPr>
      <p:grpSpPr>
        <a:xfrm>
          <a:off x="0" y="0"/>
          <a:ext cx="0" cy="0"/>
          <a:chOff x="0" y="0"/>
          <a:chExt cx="0" cy="0"/>
        </a:xfrm>
      </p:grpSpPr>
      <p:sp>
        <p:nvSpPr>
          <p:cNvPr id="803" name="Shape 803"/>
          <p:cNvSpPr txBox="1"/>
          <p:nvPr/>
        </p:nvSpPr>
        <p:spPr>
          <a:xfrm>
            <a:off x="16611600" y="1447800"/>
            <a:ext cx="4138612"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804" name="Shape 804"/>
          <p:cNvSpPr txBox="1"/>
          <p:nvPr/>
        </p:nvSpPr>
        <p:spPr>
          <a:xfrm>
            <a:off x="457200" y="1828800"/>
            <a:ext cx="8001000" cy="3540125"/>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lt1"/>
              </a:buClr>
              <a:buSzPct val="100000"/>
              <a:buFont typeface="Arimo"/>
              <a:buAutoNum type="arabicParenR" startAt="2"/>
            </a:pPr>
            <a:r>
              <a:rPr b="0" i="0" lang="en-US" sz="3200" u="none">
                <a:solidFill>
                  <a:schemeClr val="lt1"/>
                </a:solidFill>
                <a:latin typeface="Arimo"/>
                <a:ea typeface="Arimo"/>
                <a:cs typeface="Arimo"/>
                <a:sym typeface="Arimo"/>
              </a:rPr>
              <a:t>Rewrite the equation to indicate which substances are in ionic form in solution.  Remember that all soluble salts (and other strong electrolytes), are completely dissociated into cations and anions.  This procedure gives us the ionic equation.</a:t>
            </a:r>
          </a:p>
        </p:txBody>
      </p:sp>
      <p:sp>
        <p:nvSpPr>
          <p:cNvPr id="805" name="Shape 805"/>
          <p:cNvSpPr txBox="1"/>
          <p:nvPr/>
        </p:nvSpPr>
        <p:spPr>
          <a:xfrm>
            <a:off x="628650" y="62865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Book Antiqua"/>
              <a:buNone/>
            </a:pPr>
            <a:r>
              <a:rPr b="1" i="0" lang="en-US" sz="4400" u="none">
                <a:solidFill>
                  <a:schemeClr val="lt2"/>
                </a:solidFill>
                <a:latin typeface="Book Antiqua"/>
                <a:ea typeface="Book Antiqua"/>
                <a:cs typeface="Book Antiqua"/>
                <a:sym typeface="Book Antiqua"/>
              </a:rPr>
              <a:t>Net Ionic Equations</a:t>
            </a:r>
          </a:p>
        </p:txBody>
      </p:sp>
    </p:spTree>
  </p:cSld>
  <p:clrMapOvr>
    <a:masterClrMapping/>
  </p:clrMapOvr>
  <p:transition>
    <p:fade/>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9" name="Shape 809"/>
        <p:cNvGrpSpPr/>
        <p:nvPr/>
      </p:nvGrpSpPr>
      <p:grpSpPr>
        <a:xfrm>
          <a:off x="0" y="0"/>
          <a:ext cx="0" cy="0"/>
          <a:chOff x="0" y="0"/>
          <a:chExt cx="0" cy="0"/>
        </a:xfrm>
      </p:grpSpPr>
      <p:sp>
        <p:nvSpPr>
          <p:cNvPr id="810" name="Shape 810"/>
          <p:cNvSpPr txBox="1"/>
          <p:nvPr/>
        </p:nvSpPr>
        <p:spPr>
          <a:xfrm>
            <a:off x="16611600" y="1447800"/>
            <a:ext cx="4138612"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811" name="Shape 811"/>
          <p:cNvSpPr txBox="1"/>
          <p:nvPr/>
        </p:nvSpPr>
        <p:spPr>
          <a:xfrm>
            <a:off x="1143000" y="2057400"/>
            <a:ext cx="6858000" cy="2062162"/>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lt1"/>
              </a:buClr>
              <a:buSzPct val="100000"/>
              <a:buFont typeface="Arimo"/>
              <a:buAutoNum type="arabicParenR" startAt="3"/>
            </a:pPr>
            <a:r>
              <a:rPr b="0" i="0" lang="en-US" sz="3200" u="none">
                <a:solidFill>
                  <a:schemeClr val="lt1"/>
                </a:solidFill>
                <a:latin typeface="Arimo"/>
                <a:ea typeface="Arimo"/>
                <a:cs typeface="Arimo"/>
                <a:sym typeface="Arimo"/>
              </a:rPr>
              <a:t>Lastly, identify and cancel </a:t>
            </a:r>
            <a:r>
              <a:rPr b="0" i="0" lang="en-US" sz="3200" u="none">
                <a:solidFill>
                  <a:schemeClr val="lt2"/>
                </a:solidFill>
                <a:latin typeface="Arimo"/>
                <a:ea typeface="Arimo"/>
                <a:cs typeface="Arimo"/>
                <a:sym typeface="Arimo"/>
              </a:rPr>
              <a:t>spectator ions</a:t>
            </a:r>
            <a:r>
              <a:rPr b="0" i="0" lang="en-US" sz="3200" u="none">
                <a:solidFill>
                  <a:schemeClr val="lt1"/>
                </a:solidFill>
                <a:latin typeface="Arimo"/>
                <a:ea typeface="Arimo"/>
                <a:cs typeface="Arimo"/>
                <a:sym typeface="Arimo"/>
              </a:rPr>
              <a:t> on both sides of the equation to arrive at the net ionic equation.</a:t>
            </a:r>
          </a:p>
        </p:txBody>
      </p:sp>
      <p:sp>
        <p:nvSpPr>
          <p:cNvPr id="812" name="Shape 812"/>
          <p:cNvSpPr txBox="1"/>
          <p:nvPr/>
        </p:nvSpPr>
        <p:spPr>
          <a:xfrm>
            <a:off x="628650" y="62865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Book Antiqua"/>
              <a:buNone/>
            </a:pPr>
            <a:r>
              <a:rPr b="1" i="0" lang="en-US" sz="4400" u="none">
                <a:solidFill>
                  <a:schemeClr val="lt2"/>
                </a:solidFill>
                <a:latin typeface="Book Antiqua"/>
                <a:ea typeface="Book Antiqua"/>
                <a:cs typeface="Book Antiqua"/>
                <a:sym typeface="Book Antiqua"/>
              </a:rPr>
              <a:t>Net Ionic Equations</a:t>
            </a:r>
          </a:p>
        </p:txBody>
      </p:sp>
    </p:spTree>
  </p:cSld>
  <p:clrMapOvr>
    <a:masterClrMapping/>
  </p:clrMapOvr>
  <p:transition>
    <p:fade/>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6" name="Shape 816"/>
        <p:cNvGrpSpPr/>
        <p:nvPr/>
      </p:nvGrpSpPr>
      <p:grpSpPr>
        <a:xfrm>
          <a:off x="0" y="0"/>
          <a:ext cx="0" cy="0"/>
          <a:chOff x="0" y="0"/>
          <a:chExt cx="0" cy="0"/>
        </a:xfrm>
      </p:grpSpPr>
      <p:sp>
        <p:nvSpPr>
          <p:cNvPr id="817" name="Shape 817"/>
          <p:cNvSpPr txBox="1"/>
          <p:nvPr/>
        </p:nvSpPr>
        <p:spPr>
          <a:xfrm>
            <a:off x="685800" y="609600"/>
            <a:ext cx="73152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mo"/>
              <a:buNone/>
            </a:pPr>
            <a:r>
              <a:rPr b="1" i="0" lang="en-US" sz="3200" u="none">
                <a:solidFill>
                  <a:schemeClr val="lt1"/>
                </a:solidFill>
                <a:latin typeface="Arimo"/>
                <a:ea typeface="Arimo"/>
                <a:cs typeface="Arimo"/>
                <a:sym typeface="Arimo"/>
              </a:rPr>
              <a:t>Molecular equation</a:t>
            </a:r>
            <a:r>
              <a:rPr b="0" i="0" lang="en-US" sz="3200" u="none">
                <a:solidFill>
                  <a:schemeClr val="lt1"/>
                </a:solidFill>
                <a:latin typeface="Arimo"/>
                <a:ea typeface="Arimo"/>
                <a:cs typeface="Arimo"/>
                <a:sym typeface="Arimo"/>
              </a:rPr>
              <a:t>: </a:t>
            </a:r>
          </a:p>
        </p:txBody>
      </p:sp>
      <p:sp>
        <p:nvSpPr>
          <p:cNvPr id="818" name="Shape 818"/>
          <p:cNvSpPr txBox="1"/>
          <p:nvPr/>
        </p:nvSpPr>
        <p:spPr>
          <a:xfrm>
            <a:off x="685800" y="2514600"/>
            <a:ext cx="7543800" cy="16779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mo"/>
              <a:buNone/>
            </a:pPr>
            <a:r>
              <a:rPr b="1" i="0" lang="en-US" sz="3200" u="none">
                <a:solidFill>
                  <a:schemeClr val="lt1"/>
                </a:solidFill>
                <a:latin typeface="Arimo"/>
                <a:ea typeface="Arimo"/>
                <a:cs typeface="Arimo"/>
                <a:sym typeface="Arimo"/>
              </a:rPr>
              <a:t>Complete ionic equation</a:t>
            </a:r>
            <a:r>
              <a:rPr b="0" i="0" lang="en-US" sz="3200" u="none">
                <a:solidFill>
                  <a:schemeClr val="lt1"/>
                </a:solidFill>
                <a:latin typeface="Arimo"/>
                <a:ea typeface="Arimo"/>
                <a:cs typeface="Arimo"/>
                <a:sym typeface="Arimo"/>
              </a:rPr>
              <a:t>:</a:t>
            </a:r>
          </a:p>
          <a:p>
            <a:pPr indent="0" lvl="0" marL="0" marR="0" rtl="0" algn="l">
              <a:lnSpc>
                <a:spcPct val="100000"/>
              </a:lnSpc>
              <a:spcBef>
                <a:spcPts val="0"/>
              </a:spcBef>
              <a:spcAft>
                <a:spcPts val="0"/>
              </a:spcAft>
              <a:buClr>
                <a:schemeClr val="lt1"/>
              </a:buClr>
              <a:buSzPct val="25000"/>
              <a:buFont typeface="Arial"/>
              <a:buNone/>
            </a:pPr>
            <a:r>
              <a:rPr b="1" i="0" lang="en-US" sz="3600" u="none">
                <a:solidFill>
                  <a:schemeClr val="lt1"/>
                </a:solidFill>
                <a:latin typeface="Arial"/>
                <a:ea typeface="Arial"/>
                <a:cs typeface="Arial"/>
                <a:sym typeface="Arial"/>
              </a:rPr>
              <a:t>3Na</a:t>
            </a:r>
            <a:r>
              <a:rPr b="1" baseline="30000" i="0" lang="en-US" sz="3600" u="none">
                <a:solidFill>
                  <a:schemeClr val="lt1"/>
                </a:solidFill>
                <a:latin typeface="Arial"/>
                <a:ea typeface="Arial"/>
                <a:cs typeface="Arial"/>
                <a:sym typeface="Arial"/>
              </a:rPr>
              <a:t>+</a:t>
            </a:r>
            <a:r>
              <a:rPr b="1" i="0" lang="en-US" sz="3600" u="none">
                <a:solidFill>
                  <a:schemeClr val="lt1"/>
                </a:solidFill>
                <a:latin typeface="Arial"/>
                <a:ea typeface="Arial"/>
                <a:cs typeface="Arial"/>
                <a:sym typeface="Arial"/>
              </a:rPr>
              <a:t> + 3OH</a:t>
            </a:r>
            <a:r>
              <a:rPr b="1" baseline="30000" i="0" lang="en-US" sz="3600" u="none">
                <a:solidFill>
                  <a:schemeClr val="lt1"/>
                </a:solidFill>
                <a:latin typeface="Arial"/>
                <a:ea typeface="Arial"/>
                <a:cs typeface="Arial"/>
                <a:sym typeface="Arial"/>
              </a:rPr>
              <a:t>- </a:t>
            </a:r>
            <a:r>
              <a:rPr b="1" i="0" lang="en-US" sz="3600" u="none">
                <a:solidFill>
                  <a:schemeClr val="lt1"/>
                </a:solidFill>
                <a:latin typeface="Arial"/>
                <a:ea typeface="Arial"/>
                <a:cs typeface="Arial"/>
                <a:sym typeface="Arial"/>
              </a:rPr>
              <a:t>+ Fe</a:t>
            </a:r>
            <a:r>
              <a:rPr b="1" baseline="30000" i="0" lang="en-US" sz="3600" u="none">
                <a:solidFill>
                  <a:schemeClr val="lt1"/>
                </a:solidFill>
                <a:latin typeface="Arial"/>
                <a:ea typeface="Arial"/>
                <a:cs typeface="Arial"/>
                <a:sym typeface="Arial"/>
              </a:rPr>
              <a:t>3+</a:t>
            </a:r>
            <a:r>
              <a:rPr b="1" i="0" lang="en-US" sz="3600" u="none">
                <a:solidFill>
                  <a:schemeClr val="lt1"/>
                </a:solidFill>
                <a:latin typeface="Arial"/>
                <a:ea typeface="Arial"/>
                <a:cs typeface="Arial"/>
                <a:sym typeface="Arial"/>
              </a:rPr>
              <a:t> + 3Cl</a:t>
            </a:r>
            <a:r>
              <a:rPr b="1" baseline="30000" i="0" lang="en-US" sz="3600" u="none">
                <a:solidFill>
                  <a:schemeClr val="lt1"/>
                </a:solidFill>
                <a:latin typeface="Arial"/>
                <a:ea typeface="Arial"/>
                <a:cs typeface="Arial"/>
                <a:sym typeface="Arial"/>
              </a:rPr>
              <a:t>-</a:t>
            </a:r>
            <a:r>
              <a:rPr b="1" i="0" lang="en-US" sz="3600" u="none">
                <a:solidFill>
                  <a:schemeClr val="lt1"/>
                </a:solidFill>
                <a:latin typeface="Arial"/>
                <a:ea typeface="Arial"/>
                <a:cs typeface="Arial"/>
                <a:sym typeface="Arial"/>
              </a:rPr>
              <a:t> → </a:t>
            </a:r>
          </a:p>
          <a:p>
            <a:pPr indent="0" lvl="0" marL="0" marR="0" rtl="0" algn="l">
              <a:lnSpc>
                <a:spcPct val="100000"/>
              </a:lnSpc>
              <a:spcBef>
                <a:spcPts val="0"/>
              </a:spcBef>
              <a:spcAft>
                <a:spcPts val="0"/>
              </a:spcAft>
              <a:buClr>
                <a:schemeClr val="lt1"/>
              </a:buClr>
              <a:buSzPct val="25000"/>
              <a:buFont typeface="Arial"/>
              <a:buNone/>
            </a:pPr>
            <a:r>
              <a:rPr b="1" i="0" lang="en-US" sz="3600" u="none">
                <a:solidFill>
                  <a:schemeClr val="lt1"/>
                </a:solidFill>
                <a:latin typeface="Arial"/>
                <a:ea typeface="Arial"/>
                <a:cs typeface="Arial"/>
                <a:sym typeface="Arial"/>
              </a:rPr>
              <a:t>			Fe(OH)</a:t>
            </a:r>
            <a:r>
              <a:rPr b="1" baseline="-25000" i="0" lang="en-US" sz="3600" u="none">
                <a:solidFill>
                  <a:schemeClr val="lt1"/>
                </a:solidFill>
                <a:latin typeface="Arial"/>
                <a:ea typeface="Arial"/>
                <a:cs typeface="Arial"/>
                <a:sym typeface="Arial"/>
              </a:rPr>
              <a:t>3</a:t>
            </a:r>
            <a:r>
              <a:rPr b="1" i="0" lang="en-US" sz="3600" u="none">
                <a:solidFill>
                  <a:schemeClr val="lt1"/>
                </a:solidFill>
                <a:latin typeface="Arial"/>
                <a:ea typeface="Arial"/>
                <a:cs typeface="Arial"/>
                <a:sym typeface="Arial"/>
              </a:rPr>
              <a:t> + 3Na</a:t>
            </a:r>
            <a:r>
              <a:rPr b="1" baseline="30000" i="0" lang="en-US" sz="3600" u="none">
                <a:solidFill>
                  <a:schemeClr val="lt1"/>
                </a:solidFill>
                <a:latin typeface="Arial"/>
                <a:ea typeface="Arial"/>
                <a:cs typeface="Arial"/>
                <a:sym typeface="Arial"/>
              </a:rPr>
              <a:t>+</a:t>
            </a:r>
            <a:r>
              <a:rPr b="1" i="0" lang="en-US" sz="3600" u="none">
                <a:solidFill>
                  <a:schemeClr val="lt1"/>
                </a:solidFill>
                <a:latin typeface="Arial"/>
                <a:ea typeface="Arial"/>
                <a:cs typeface="Arial"/>
                <a:sym typeface="Arial"/>
              </a:rPr>
              <a:t> + 3Cl</a:t>
            </a:r>
            <a:r>
              <a:rPr b="1" baseline="30000" i="0" lang="en-US" sz="3600" u="none">
                <a:solidFill>
                  <a:schemeClr val="lt1"/>
                </a:solidFill>
                <a:latin typeface="Arial"/>
                <a:ea typeface="Arial"/>
                <a:cs typeface="Arial"/>
                <a:sym typeface="Arial"/>
              </a:rPr>
              <a:t>-</a:t>
            </a:r>
          </a:p>
        </p:txBody>
      </p:sp>
      <p:sp>
        <p:nvSpPr>
          <p:cNvPr id="819" name="Shape 819"/>
          <p:cNvSpPr txBox="1"/>
          <p:nvPr/>
        </p:nvSpPr>
        <p:spPr>
          <a:xfrm>
            <a:off x="685800" y="4419600"/>
            <a:ext cx="8153399" cy="1128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mo"/>
              <a:buNone/>
            </a:pPr>
            <a:r>
              <a:rPr b="1" i="0" lang="en-US" sz="3200" u="none">
                <a:solidFill>
                  <a:schemeClr val="lt1"/>
                </a:solidFill>
                <a:latin typeface="Arimo"/>
                <a:ea typeface="Arimo"/>
                <a:cs typeface="Arimo"/>
                <a:sym typeface="Arimo"/>
              </a:rPr>
              <a:t>Net ionic equation</a:t>
            </a:r>
            <a:r>
              <a:rPr b="0" i="0" lang="en-US" sz="3200" u="none">
                <a:solidFill>
                  <a:schemeClr val="lt1"/>
                </a:solidFill>
                <a:latin typeface="Arimo"/>
                <a:ea typeface="Arimo"/>
                <a:cs typeface="Arimo"/>
                <a:sym typeface="Arimo"/>
              </a:rPr>
              <a:t>: </a:t>
            </a:r>
          </a:p>
          <a:p>
            <a:pPr indent="0" lvl="0" marL="0" marR="0" rtl="0" algn="l">
              <a:lnSpc>
                <a:spcPct val="100000"/>
              </a:lnSpc>
              <a:spcBef>
                <a:spcPts val="0"/>
              </a:spcBef>
              <a:spcAft>
                <a:spcPts val="0"/>
              </a:spcAft>
              <a:buClr>
                <a:schemeClr val="lt1"/>
              </a:buClr>
              <a:buSzPct val="25000"/>
              <a:buFont typeface="Arial"/>
              <a:buNone/>
            </a:pPr>
            <a:r>
              <a:rPr b="1" i="0" lang="en-US" sz="3600" u="none">
                <a:solidFill>
                  <a:schemeClr val="lt1"/>
                </a:solidFill>
                <a:latin typeface="Arial"/>
                <a:ea typeface="Arial"/>
                <a:cs typeface="Arial"/>
                <a:sym typeface="Arial"/>
              </a:rPr>
              <a:t>3OH</a:t>
            </a:r>
            <a:r>
              <a:rPr b="1" baseline="30000" i="0" lang="en-US" sz="3600" u="none">
                <a:solidFill>
                  <a:schemeClr val="lt1"/>
                </a:solidFill>
                <a:latin typeface="Arial"/>
                <a:ea typeface="Arial"/>
                <a:cs typeface="Arial"/>
                <a:sym typeface="Arial"/>
              </a:rPr>
              <a:t>-</a:t>
            </a:r>
            <a:r>
              <a:rPr b="1" i="0" lang="en-US" sz="3600" u="none">
                <a:solidFill>
                  <a:schemeClr val="lt1"/>
                </a:solidFill>
                <a:latin typeface="Arial"/>
                <a:ea typeface="Arial"/>
                <a:cs typeface="Arial"/>
                <a:sym typeface="Arial"/>
              </a:rPr>
              <a:t> (aq)  +  Fe</a:t>
            </a:r>
            <a:r>
              <a:rPr b="1" baseline="30000" i="0" lang="en-US" sz="3600" u="none">
                <a:solidFill>
                  <a:schemeClr val="lt1"/>
                </a:solidFill>
                <a:latin typeface="Arial"/>
                <a:ea typeface="Arial"/>
                <a:cs typeface="Arial"/>
                <a:sym typeface="Arial"/>
              </a:rPr>
              <a:t>3+</a:t>
            </a:r>
            <a:r>
              <a:rPr b="1" i="0" lang="en-US" sz="3600" u="none">
                <a:solidFill>
                  <a:schemeClr val="lt1"/>
                </a:solidFill>
                <a:latin typeface="Arial"/>
                <a:ea typeface="Arial"/>
                <a:cs typeface="Arial"/>
                <a:sym typeface="Arial"/>
              </a:rPr>
              <a:t> (aq)  →  Fe(OH)</a:t>
            </a:r>
            <a:r>
              <a:rPr b="1" baseline="-25000" i="0" lang="en-US" sz="3600" u="none">
                <a:solidFill>
                  <a:schemeClr val="lt1"/>
                </a:solidFill>
                <a:latin typeface="Arial"/>
                <a:ea typeface="Arial"/>
                <a:cs typeface="Arial"/>
                <a:sym typeface="Arial"/>
              </a:rPr>
              <a:t>3</a:t>
            </a:r>
            <a:r>
              <a:rPr b="1" i="0" lang="en-US" sz="3600" u="none">
                <a:solidFill>
                  <a:schemeClr val="lt1"/>
                </a:solidFill>
                <a:latin typeface="Arial"/>
                <a:ea typeface="Arial"/>
                <a:cs typeface="Arial"/>
                <a:sym typeface="Arial"/>
              </a:rPr>
              <a:t> (s)</a:t>
            </a:r>
          </a:p>
        </p:txBody>
      </p:sp>
      <p:cxnSp>
        <p:nvCxnSpPr>
          <p:cNvPr id="820" name="Shape 820"/>
          <p:cNvCxnSpPr/>
          <p:nvPr/>
        </p:nvCxnSpPr>
        <p:spPr>
          <a:xfrm flipH="1">
            <a:off x="5257799" y="3200400"/>
            <a:ext cx="762000" cy="304799"/>
          </a:xfrm>
          <a:prstGeom prst="straightConnector1">
            <a:avLst/>
          </a:prstGeom>
          <a:noFill/>
          <a:ln cap="flat" cmpd="sng" w="57150">
            <a:solidFill>
              <a:schemeClr val="lt2"/>
            </a:solidFill>
            <a:prstDash val="solid"/>
            <a:miter/>
            <a:headEnd len="med" w="med" type="none"/>
            <a:tailEnd len="med" w="med" type="none"/>
          </a:ln>
        </p:spPr>
      </p:cxnSp>
      <p:cxnSp>
        <p:nvCxnSpPr>
          <p:cNvPr id="821" name="Shape 821"/>
          <p:cNvCxnSpPr/>
          <p:nvPr/>
        </p:nvCxnSpPr>
        <p:spPr>
          <a:xfrm flipH="1">
            <a:off x="7315200" y="3581400"/>
            <a:ext cx="685799" cy="609599"/>
          </a:xfrm>
          <a:prstGeom prst="straightConnector1">
            <a:avLst/>
          </a:prstGeom>
          <a:noFill/>
          <a:ln cap="flat" cmpd="sng" w="57150">
            <a:solidFill>
              <a:schemeClr val="lt2"/>
            </a:solidFill>
            <a:prstDash val="solid"/>
            <a:miter/>
            <a:headEnd len="med" w="med" type="none"/>
            <a:tailEnd len="med" w="med" type="none"/>
          </a:ln>
        </p:spPr>
      </p:cxnSp>
      <p:cxnSp>
        <p:nvCxnSpPr>
          <p:cNvPr id="822" name="Shape 822"/>
          <p:cNvCxnSpPr/>
          <p:nvPr/>
        </p:nvCxnSpPr>
        <p:spPr>
          <a:xfrm flipH="1">
            <a:off x="914399" y="3200400"/>
            <a:ext cx="762000" cy="304799"/>
          </a:xfrm>
          <a:prstGeom prst="straightConnector1">
            <a:avLst/>
          </a:prstGeom>
          <a:noFill/>
          <a:ln cap="flat" cmpd="sng" w="57150">
            <a:solidFill>
              <a:srgbClr val="8BFB63"/>
            </a:solidFill>
            <a:prstDash val="solid"/>
            <a:miter/>
            <a:headEnd len="med" w="med" type="none"/>
            <a:tailEnd len="med" w="med" type="none"/>
          </a:ln>
        </p:spPr>
      </p:cxnSp>
      <p:cxnSp>
        <p:nvCxnSpPr>
          <p:cNvPr id="823" name="Shape 823"/>
          <p:cNvCxnSpPr/>
          <p:nvPr/>
        </p:nvCxnSpPr>
        <p:spPr>
          <a:xfrm flipH="1">
            <a:off x="5715000" y="3657600"/>
            <a:ext cx="990599" cy="457200"/>
          </a:xfrm>
          <a:prstGeom prst="straightConnector1">
            <a:avLst/>
          </a:prstGeom>
          <a:noFill/>
          <a:ln cap="flat" cmpd="sng" w="57150">
            <a:solidFill>
              <a:srgbClr val="8BFB63"/>
            </a:solidFill>
            <a:prstDash val="solid"/>
            <a:miter/>
            <a:headEnd len="med" w="med" type="none"/>
            <a:tailEnd len="med" w="med" type="none"/>
          </a:ln>
        </p:spPr>
      </p:cxnSp>
      <p:sp>
        <p:nvSpPr>
          <p:cNvPr id="824" name="Shape 824"/>
          <p:cNvSpPr txBox="1"/>
          <p:nvPr/>
        </p:nvSpPr>
        <p:spPr>
          <a:xfrm>
            <a:off x="533400" y="1295400"/>
            <a:ext cx="8381999" cy="11811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lt1"/>
              </a:buClr>
              <a:buSzPct val="25000"/>
              <a:buFont typeface="Arial"/>
              <a:buNone/>
            </a:pPr>
            <a:r>
              <a:rPr b="1" i="0" lang="en-US" sz="3600" u="none">
                <a:solidFill>
                  <a:schemeClr val="lt1"/>
                </a:solidFill>
                <a:latin typeface="Arial"/>
                <a:ea typeface="Arial"/>
                <a:cs typeface="Arial"/>
                <a:sym typeface="Arial"/>
              </a:rPr>
              <a:t>3NaOH + FeCl</a:t>
            </a:r>
            <a:r>
              <a:rPr b="1" baseline="-25000" i="0" lang="en-US" sz="3600" u="none">
                <a:solidFill>
                  <a:schemeClr val="lt1"/>
                </a:solidFill>
                <a:latin typeface="Arial"/>
                <a:ea typeface="Arial"/>
                <a:cs typeface="Arial"/>
                <a:sym typeface="Arial"/>
              </a:rPr>
              <a:t>3</a:t>
            </a:r>
            <a:r>
              <a:rPr b="1" i="0" lang="en-US" sz="3600" u="none">
                <a:solidFill>
                  <a:schemeClr val="lt2"/>
                </a:solidFill>
                <a:latin typeface="Arial"/>
                <a:ea typeface="Arial"/>
                <a:cs typeface="Arial"/>
                <a:sym typeface="Arial"/>
              </a:rPr>
              <a:t> </a:t>
            </a:r>
            <a:r>
              <a:rPr b="1" i="0" lang="en-US" sz="3600" u="none">
                <a:solidFill>
                  <a:schemeClr val="lt1"/>
                </a:solidFill>
                <a:latin typeface="Noto Sans Symbols"/>
                <a:ea typeface="Noto Sans Symbols"/>
                <a:cs typeface="Noto Sans Symbols"/>
                <a:sym typeface="Noto Sans Symbols"/>
              </a:rPr>
              <a:t>→  </a:t>
            </a:r>
            <a:r>
              <a:rPr b="1" i="0" lang="en-US" sz="3600" u="none">
                <a:solidFill>
                  <a:schemeClr val="lt1"/>
                </a:solidFill>
                <a:latin typeface="Arial"/>
                <a:ea typeface="Arial"/>
                <a:cs typeface="Arial"/>
                <a:sym typeface="Arial"/>
              </a:rPr>
              <a:t>Fe(OH)</a:t>
            </a:r>
            <a:r>
              <a:rPr b="1" baseline="-25000" i="0" lang="en-US" sz="3600" u="none">
                <a:solidFill>
                  <a:schemeClr val="lt1"/>
                </a:solidFill>
                <a:latin typeface="Arial"/>
                <a:ea typeface="Arial"/>
                <a:cs typeface="Arial"/>
                <a:sym typeface="Arial"/>
              </a:rPr>
              <a:t>3</a:t>
            </a:r>
            <a:r>
              <a:rPr b="1" i="0" lang="en-US" sz="3600" u="none">
                <a:solidFill>
                  <a:schemeClr val="lt1"/>
                </a:solidFill>
                <a:latin typeface="Arial"/>
                <a:ea typeface="Arial"/>
                <a:cs typeface="Arial"/>
                <a:sym typeface="Arial"/>
              </a:rPr>
              <a:t>  +  3NaCl</a:t>
            </a:r>
          </a:p>
          <a:p>
            <a:pPr indent="0" lvl="0" marL="0" marR="0" rtl="0" algn="l">
              <a:lnSpc>
                <a:spcPct val="100000"/>
              </a:lnSpc>
              <a:spcBef>
                <a:spcPts val="0"/>
              </a:spcBef>
              <a:spcAft>
                <a:spcPts val="0"/>
              </a:spcAft>
              <a:buNone/>
            </a:pPr>
            <a:r>
              <a:t/>
            </a:r>
            <a:endParaRPr b="1" i="0" sz="3600" u="none">
              <a:solidFill>
                <a:schemeClr val="lt1"/>
              </a:solidFill>
              <a:latin typeface="Arial"/>
              <a:ea typeface="Arial"/>
              <a:cs typeface="Arial"/>
              <a:sym typeface="Arial"/>
            </a:endParaRPr>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8" name="Shape 828"/>
        <p:cNvGrpSpPr/>
        <p:nvPr/>
      </p:nvGrpSpPr>
      <p:grpSpPr>
        <a:xfrm>
          <a:off x="0" y="0"/>
          <a:ext cx="0" cy="0"/>
          <a:chOff x="0" y="0"/>
          <a:chExt cx="0" cy="0"/>
        </a:xfrm>
      </p:grpSpPr>
      <p:sp>
        <p:nvSpPr>
          <p:cNvPr id="829" name="Shape 829"/>
          <p:cNvSpPr txBox="1"/>
          <p:nvPr>
            <p:ph type="title"/>
          </p:nvPr>
        </p:nvSpPr>
        <p:spPr>
          <a:xfrm>
            <a:off x="685800" y="609600"/>
            <a:ext cx="7772400" cy="701674"/>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1" i="0" lang="en-US" sz="4400" u="none" cap="none" strike="noStrike">
                <a:solidFill>
                  <a:schemeClr val="lt2"/>
                </a:solidFill>
                <a:latin typeface="Arial"/>
                <a:ea typeface="Arial"/>
                <a:cs typeface="Arial"/>
                <a:sym typeface="Arial"/>
              </a:rPr>
              <a:t>Example</a:t>
            </a:r>
          </a:p>
        </p:txBody>
      </p:sp>
      <p:sp>
        <p:nvSpPr>
          <p:cNvPr id="830" name="Shape 830"/>
          <p:cNvSpPr txBox="1"/>
          <p:nvPr>
            <p:ph idx="1" type="body"/>
          </p:nvPr>
        </p:nvSpPr>
        <p:spPr>
          <a:xfrm>
            <a:off x="990600" y="1524000"/>
            <a:ext cx="71627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Identify the spectator ions and the precipitate and write the balanced net ionic equation.</a:t>
            </a:r>
          </a:p>
          <a:p>
            <a:pPr indent="-285750" lvl="0" marL="285750" marR="0" rtl="0" algn="l">
              <a:lnSpc>
                <a:spcPct val="90000"/>
              </a:lnSpc>
              <a:spcBef>
                <a:spcPts val="1200"/>
              </a:spcBef>
              <a:spcAft>
                <a:spcPts val="0"/>
              </a:spcAft>
              <a:buClr>
                <a:schemeClr val="accent1"/>
              </a:buClr>
              <a:buSzPct val="25000"/>
              <a:buFont typeface="Arial"/>
              <a:buNone/>
            </a:pPr>
            <a:r>
              <a:t/>
            </a:r>
            <a:endParaRPr b="0" i="0" sz="4000" u="none" cap="none" strike="noStrike">
              <a:solidFill>
                <a:schemeClr val="lt1"/>
              </a:solidFill>
              <a:latin typeface="Arial"/>
              <a:ea typeface="Arial"/>
              <a:cs typeface="Arial"/>
              <a:sym typeface="Arial"/>
            </a:endParaRPr>
          </a:p>
          <a:p>
            <a:pPr indent="-285750" lvl="0" marL="285750" marR="0" rtl="0" algn="l">
              <a:lnSpc>
                <a:spcPct val="90000"/>
              </a:lnSpc>
              <a:spcBef>
                <a:spcPts val="1200"/>
              </a:spcBef>
              <a:spcAft>
                <a:spcPts val="0"/>
              </a:spcAft>
              <a:buClr>
                <a:schemeClr val="accent1"/>
              </a:buClr>
              <a:buSzPct val="75000"/>
              <a:buFont typeface="Arial"/>
              <a:buNone/>
            </a:pPr>
            <a:r>
              <a:t/>
            </a:r>
            <a:endParaRPr b="0" i="0" sz="4000" u="none" cap="none" strike="noStrike">
              <a:solidFill>
                <a:schemeClr val="lt1"/>
              </a:solidFill>
              <a:latin typeface="Arial"/>
              <a:ea typeface="Arial"/>
              <a:cs typeface="Arial"/>
              <a:sym typeface="Arial"/>
            </a:endParaRPr>
          </a:p>
        </p:txBody>
      </p:sp>
      <p:sp>
        <p:nvSpPr>
          <p:cNvPr id="831" name="Shape 831"/>
          <p:cNvSpPr txBox="1"/>
          <p:nvPr/>
        </p:nvSpPr>
        <p:spPr>
          <a:xfrm>
            <a:off x="914400" y="3200400"/>
            <a:ext cx="74676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3200" u="none">
                <a:solidFill>
                  <a:schemeClr val="lt1"/>
                </a:solidFill>
                <a:latin typeface="Arial"/>
                <a:ea typeface="Arial"/>
                <a:cs typeface="Arial"/>
                <a:sym typeface="Arial"/>
              </a:rPr>
              <a:t>(NH</a:t>
            </a:r>
            <a:r>
              <a:rPr b="1" baseline="-25000" i="0" lang="en-US" sz="3200" u="none">
                <a:solidFill>
                  <a:schemeClr val="lt1"/>
                </a:solidFill>
                <a:latin typeface="Arial"/>
                <a:ea typeface="Arial"/>
                <a:cs typeface="Arial"/>
                <a:sym typeface="Arial"/>
              </a:rPr>
              <a:t>4</a:t>
            </a:r>
            <a:r>
              <a:rPr b="1" i="0" lang="en-US" sz="3200" u="none">
                <a:solidFill>
                  <a:schemeClr val="lt1"/>
                </a:solidFill>
                <a:latin typeface="Arial"/>
                <a:ea typeface="Arial"/>
                <a:cs typeface="Arial"/>
                <a:sym typeface="Arial"/>
              </a:rPr>
              <a:t>)</a:t>
            </a:r>
            <a:r>
              <a:rPr b="1" baseline="-25000" i="0" lang="en-US" sz="3200" u="none">
                <a:solidFill>
                  <a:schemeClr val="lt1"/>
                </a:solidFill>
                <a:latin typeface="Arial"/>
                <a:ea typeface="Arial"/>
                <a:cs typeface="Arial"/>
                <a:sym typeface="Arial"/>
              </a:rPr>
              <a:t>2</a:t>
            </a:r>
            <a:r>
              <a:rPr b="1" i="0" lang="en-US" sz="3200" u="none">
                <a:solidFill>
                  <a:schemeClr val="lt1"/>
                </a:solidFill>
                <a:latin typeface="Arial"/>
                <a:ea typeface="Arial"/>
                <a:cs typeface="Arial"/>
                <a:sym typeface="Arial"/>
              </a:rPr>
              <a:t>SO</a:t>
            </a:r>
            <a:r>
              <a:rPr b="1" baseline="-25000" i="0" lang="en-US" sz="3200" u="none">
                <a:solidFill>
                  <a:schemeClr val="lt1"/>
                </a:solidFill>
                <a:latin typeface="Arial"/>
                <a:ea typeface="Arial"/>
                <a:cs typeface="Arial"/>
                <a:sym typeface="Arial"/>
              </a:rPr>
              <a:t>4</a:t>
            </a:r>
            <a:r>
              <a:rPr b="1" i="0" lang="en-US" sz="3200" u="none">
                <a:solidFill>
                  <a:schemeClr val="lt1"/>
                </a:solidFill>
                <a:latin typeface="Arial"/>
                <a:ea typeface="Arial"/>
                <a:cs typeface="Arial"/>
                <a:sym typeface="Arial"/>
              </a:rPr>
              <a:t> + BaF</a:t>
            </a:r>
            <a:r>
              <a:rPr b="1" baseline="-25000" i="0" lang="en-US" sz="32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 </a:t>
            </a:r>
            <a:r>
              <a:rPr b="1" i="0" lang="en-US" sz="3200" u="none">
                <a:solidFill>
                  <a:schemeClr val="lt1"/>
                </a:solidFill>
                <a:latin typeface="Arial"/>
                <a:ea typeface="Arial"/>
                <a:cs typeface="Arial"/>
                <a:sym typeface="Arial"/>
              </a:rPr>
              <a:t>→ _______________</a:t>
            </a:r>
          </a:p>
        </p:txBody>
      </p:sp>
      <p:sp>
        <p:nvSpPr>
          <p:cNvPr id="832" name="Shape 832"/>
          <p:cNvSpPr txBox="1"/>
          <p:nvPr/>
        </p:nvSpPr>
        <p:spPr>
          <a:xfrm>
            <a:off x="1752600" y="4038600"/>
            <a:ext cx="6172199" cy="1739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The products are BaSO</a:t>
            </a:r>
            <a:r>
              <a:rPr b="1" baseline="-25000" i="0" lang="en-US" sz="3600" u="none">
                <a:solidFill>
                  <a:schemeClr val="lt2"/>
                </a:solidFill>
                <a:latin typeface="Arial"/>
                <a:ea typeface="Arial"/>
                <a:cs typeface="Arial"/>
                <a:sym typeface="Arial"/>
              </a:rPr>
              <a:t>4</a:t>
            </a:r>
            <a:r>
              <a:rPr b="1" i="0" lang="en-US" sz="3600" u="none">
                <a:solidFill>
                  <a:schemeClr val="lt2"/>
                </a:solidFill>
                <a:latin typeface="Arial"/>
                <a:ea typeface="Arial"/>
                <a:cs typeface="Arial"/>
                <a:sym typeface="Arial"/>
              </a:rPr>
              <a:t> and NH</a:t>
            </a:r>
            <a:r>
              <a:rPr b="1" baseline="-25000" i="0" lang="en-US" sz="3600" u="none">
                <a:solidFill>
                  <a:schemeClr val="lt2"/>
                </a:solidFill>
                <a:latin typeface="Arial"/>
                <a:ea typeface="Arial"/>
                <a:cs typeface="Arial"/>
                <a:sym typeface="Arial"/>
              </a:rPr>
              <a:t>4</a:t>
            </a:r>
            <a:r>
              <a:rPr b="1" i="0" lang="en-US" sz="3600" u="none">
                <a:solidFill>
                  <a:schemeClr val="lt2"/>
                </a:solidFill>
                <a:latin typeface="Arial"/>
                <a:ea typeface="Arial"/>
                <a:cs typeface="Arial"/>
                <a:sym typeface="Arial"/>
              </a:rPr>
              <a:t>F. Which product is insoluble?</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32"/>
                                        </p:tgtEl>
                                        <p:attrNameLst>
                                          <p:attrName>style.visibility</p:attrName>
                                        </p:attrNameLst>
                                      </p:cBhvr>
                                      <p:to>
                                        <p:strVal val="visible"/>
                                      </p:to>
                                    </p:set>
                                    <p:anim calcmode="lin" valueType="num">
                                      <p:cBhvr additive="base">
                                        <p:cTn dur="500"/>
                                        <p:tgtEl>
                                          <p:spTgt spid="83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6" name="Shape 836"/>
        <p:cNvGrpSpPr/>
        <p:nvPr/>
      </p:nvGrpSpPr>
      <p:grpSpPr>
        <a:xfrm>
          <a:off x="0" y="0"/>
          <a:ext cx="0" cy="0"/>
          <a:chOff x="0" y="0"/>
          <a:chExt cx="0" cy="0"/>
        </a:xfrm>
      </p:grpSpPr>
      <p:sp>
        <p:nvSpPr>
          <p:cNvPr id="837" name="Shape 837"/>
          <p:cNvSpPr txBox="1"/>
          <p:nvPr>
            <p:ph idx="4294967295" type="title"/>
          </p:nvPr>
        </p:nvSpPr>
        <p:spPr>
          <a:xfrm>
            <a:off x="685800" y="609600"/>
            <a:ext cx="7772400" cy="701674"/>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1" i="0" lang="en-US" sz="4400" u="none" cap="none" strike="noStrike">
                <a:solidFill>
                  <a:schemeClr val="lt2"/>
                </a:solidFill>
                <a:latin typeface="Arial"/>
                <a:ea typeface="Arial"/>
                <a:cs typeface="Arial"/>
                <a:sym typeface="Arial"/>
              </a:rPr>
              <a:t>Example</a:t>
            </a:r>
          </a:p>
        </p:txBody>
      </p:sp>
      <p:sp>
        <p:nvSpPr>
          <p:cNvPr id="838" name="Shape 838"/>
          <p:cNvSpPr txBox="1"/>
          <p:nvPr>
            <p:ph idx="4294967295" type="body"/>
          </p:nvPr>
        </p:nvSpPr>
        <p:spPr>
          <a:xfrm>
            <a:off x="990600" y="1524000"/>
            <a:ext cx="7162799" cy="45720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Identify the spectator ions and the precipitate and write the balanced net ionic equation.</a:t>
            </a:r>
          </a:p>
          <a:p>
            <a:pPr indent="-285750" lvl="0" marL="285750" marR="0" rtl="0" algn="l">
              <a:lnSpc>
                <a:spcPct val="90000"/>
              </a:lnSpc>
              <a:spcBef>
                <a:spcPts val="1200"/>
              </a:spcBef>
              <a:spcAft>
                <a:spcPts val="0"/>
              </a:spcAft>
              <a:buClr>
                <a:schemeClr val="accent1"/>
              </a:buClr>
              <a:buSzPct val="75000"/>
              <a:buFont typeface="Arial"/>
              <a:buNone/>
            </a:pPr>
            <a:r>
              <a:t/>
            </a:r>
            <a:endParaRPr b="0" i="0" sz="4000" u="none">
              <a:solidFill>
                <a:schemeClr val="lt1"/>
              </a:solidFill>
              <a:latin typeface="Arial"/>
              <a:ea typeface="Arial"/>
              <a:cs typeface="Arial"/>
              <a:sym typeface="Arial"/>
            </a:endParaRPr>
          </a:p>
        </p:txBody>
      </p:sp>
      <p:sp>
        <p:nvSpPr>
          <p:cNvPr id="839" name="Shape 839"/>
          <p:cNvSpPr txBox="1"/>
          <p:nvPr/>
        </p:nvSpPr>
        <p:spPr>
          <a:xfrm>
            <a:off x="838200" y="2971800"/>
            <a:ext cx="74676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3200" u="none">
                <a:solidFill>
                  <a:schemeClr val="lt1"/>
                </a:solidFill>
                <a:latin typeface="Arial"/>
                <a:ea typeface="Arial"/>
                <a:cs typeface="Arial"/>
                <a:sym typeface="Arial"/>
              </a:rPr>
              <a:t>(NH</a:t>
            </a:r>
            <a:r>
              <a:rPr b="1" baseline="-25000" i="0" lang="en-US" sz="3200" u="none">
                <a:solidFill>
                  <a:schemeClr val="lt1"/>
                </a:solidFill>
                <a:latin typeface="Arial"/>
                <a:ea typeface="Arial"/>
                <a:cs typeface="Arial"/>
                <a:sym typeface="Arial"/>
              </a:rPr>
              <a:t>4</a:t>
            </a:r>
            <a:r>
              <a:rPr b="1" i="0" lang="en-US" sz="3200" u="none">
                <a:solidFill>
                  <a:schemeClr val="lt1"/>
                </a:solidFill>
                <a:latin typeface="Arial"/>
                <a:ea typeface="Arial"/>
                <a:cs typeface="Arial"/>
                <a:sym typeface="Arial"/>
              </a:rPr>
              <a:t>)</a:t>
            </a:r>
            <a:r>
              <a:rPr b="1" baseline="-25000" i="0" lang="en-US" sz="3200" u="none">
                <a:solidFill>
                  <a:schemeClr val="lt1"/>
                </a:solidFill>
                <a:latin typeface="Arial"/>
                <a:ea typeface="Arial"/>
                <a:cs typeface="Arial"/>
                <a:sym typeface="Arial"/>
              </a:rPr>
              <a:t>2</a:t>
            </a:r>
            <a:r>
              <a:rPr b="1" i="0" lang="en-US" sz="3200" u="none">
                <a:solidFill>
                  <a:schemeClr val="lt1"/>
                </a:solidFill>
                <a:latin typeface="Arial"/>
                <a:ea typeface="Arial"/>
                <a:cs typeface="Arial"/>
                <a:sym typeface="Arial"/>
              </a:rPr>
              <a:t>SO</a:t>
            </a:r>
            <a:r>
              <a:rPr b="1" baseline="-25000" i="0" lang="en-US" sz="3200" u="none">
                <a:solidFill>
                  <a:schemeClr val="lt1"/>
                </a:solidFill>
                <a:latin typeface="Arial"/>
                <a:ea typeface="Arial"/>
                <a:cs typeface="Arial"/>
                <a:sym typeface="Arial"/>
              </a:rPr>
              <a:t>4</a:t>
            </a:r>
            <a:r>
              <a:rPr b="1" i="0" lang="en-US" sz="3200" u="none">
                <a:solidFill>
                  <a:schemeClr val="lt1"/>
                </a:solidFill>
                <a:latin typeface="Arial"/>
                <a:ea typeface="Arial"/>
                <a:cs typeface="Arial"/>
                <a:sym typeface="Arial"/>
              </a:rPr>
              <a:t> + BaF</a:t>
            </a:r>
            <a:r>
              <a:rPr b="1" baseline="-25000" i="0" lang="en-US" sz="32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 </a:t>
            </a:r>
            <a:r>
              <a:rPr b="1" i="0" lang="en-US" sz="3200" u="none">
                <a:solidFill>
                  <a:schemeClr val="lt1"/>
                </a:solidFill>
                <a:latin typeface="Arial"/>
                <a:ea typeface="Arial"/>
                <a:cs typeface="Arial"/>
                <a:sym typeface="Arial"/>
              </a:rPr>
              <a:t>→ _______________</a:t>
            </a:r>
          </a:p>
        </p:txBody>
      </p:sp>
      <p:sp>
        <p:nvSpPr>
          <p:cNvPr id="840" name="Shape 840"/>
          <p:cNvSpPr txBox="1"/>
          <p:nvPr/>
        </p:nvSpPr>
        <p:spPr>
          <a:xfrm>
            <a:off x="685800" y="3886200"/>
            <a:ext cx="7848599" cy="22891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BaSO</a:t>
            </a:r>
            <a:r>
              <a:rPr b="1" baseline="-25000" i="0" lang="en-US" sz="3600" u="none">
                <a:solidFill>
                  <a:schemeClr val="lt2"/>
                </a:solidFill>
                <a:latin typeface="Arial"/>
                <a:ea typeface="Arial"/>
                <a:cs typeface="Arial"/>
                <a:sym typeface="Arial"/>
              </a:rPr>
              <a:t>4</a:t>
            </a:r>
            <a:r>
              <a:rPr b="1" i="0" lang="en-US" sz="3600" u="none">
                <a:solidFill>
                  <a:schemeClr val="lt2"/>
                </a:solidFill>
                <a:latin typeface="Arial"/>
                <a:ea typeface="Arial"/>
                <a:cs typeface="Arial"/>
                <a:sym typeface="Arial"/>
              </a:rPr>
              <a:t> is the precipitate.</a:t>
            </a:r>
          </a:p>
          <a:p>
            <a:pPr indent="0" lvl="0" marL="0" marR="0" rtl="0" algn="l">
              <a:lnSpc>
                <a:spcPct val="100000"/>
              </a:lnSpc>
              <a:spcBef>
                <a:spcPts val="180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NH</a:t>
            </a:r>
            <a:r>
              <a:rPr b="1" baseline="-25000" i="0" lang="en-US" sz="3600" u="none">
                <a:solidFill>
                  <a:schemeClr val="lt2"/>
                </a:solidFill>
                <a:latin typeface="Arial"/>
                <a:ea typeface="Arial"/>
                <a:cs typeface="Arial"/>
                <a:sym typeface="Arial"/>
              </a:rPr>
              <a:t>4</a:t>
            </a:r>
            <a:r>
              <a:rPr b="1" baseline="30000" i="0" lang="en-US" sz="3600" u="none">
                <a:solidFill>
                  <a:schemeClr val="lt2"/>
                </a:solidFill>
                <a:latin typeface="Arial"/>
                <a:ea typeface="Arial"/>
                <a:cs typeface="Arial"/>
                <a:sym typeface="Arial"/>
              </a:rPr>
              <a:t>+</a:t>
            </a:r>
            <a:r>
              <a:rPr b="1" i="0" lang="en-US" sz="3600" u="none">
                <a:solidFill>
                  <a:schemeClr val="lt2"/>
                </a:solidFill>
                <a:latin typeface="Arial"/>
                <a:ea typeface="Arial"/>
                <a:cs typeface="Arial"/>
                <a:sym typeface="Arial"/>
              </a:rPr>
              <a:t> and F</a:t>
            </a:r>
            <a:r>
              <a:rPr b="1" baseline="30000" i="0" lang="en-US" sz="3600" u="none">
                <a:solidFill>
                  <a:schemeClr val="lt2"/>
                </a:solidFill>
                <a:latin typeface="Arial"/>
                <a:ea typeface="Arial"/>
                <a:cs typeface="Arial"/>
                <a:sym typeface="Arial"/>
              </a:rPr>
              <a:t>-</a:t>
            </a:r>
            <a:r>
              <a:rPr b="1" i="0" lang="en-US" sz="3600" u="none">
                <a:solidFill>
                  <a:schemeClr val="lt2"/>
                </a:solidFill>
                <a:latin typeface="Arial"/>
                <a:ea typeface="Arial"/>
                <a:cs typeface="Arial"/>
                <a:sym typeface="Arial"/>
              </a:rPr>
              <a:t> are the spectator ions.</a:t>
            </a:r>
          </a:p>
          <a:p>
            <a:pPr indent="0" lvl="0" marL="0" marR="0" rtl="0" algn="l">
              <a:lnSpc>
                <a:spcPct val="100000"/>
              </a:lnSpc>
              <a:spcBef>
                <a:spcPts val="180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Ba</a:t>
            </a:r>
            <a:r>
              <a:rPr b="1" baseline="30000" i="0" lang="en-US" sz="3600" u="none">
                <a:solidFill>
                  <a:schemeClr val="lt2"/>
                </a:solidFill>
                <a:latin typeface="Arial"/>
                <a:ea typeface="Arial"/>
                <a:cs typeface="Arial"/>
                <a:sym typeface="Arial"/>
              </a:rPr>
              <a:t>2+</a:t>
            </a:r>
            <a:r>
              <a:rPr b="1" i="0" lang="en-US" sz="3600" u="none">
                <a:solidFill>
                  <a:schemeClr val="lt2"/>
                </a:solidFill>
                <a:latin typeface="Arial"/>
                <a:ea typeface="Arial"/>
                <a:cs typeface="Arial"/>
                <a:sym typeface="Arial"/>
              </a:rPr>
              <a:t>  +  SO</a:t>
            </a:r>
            <a:r>
              <a:rPr b="1" baseline="-25000" i="0" lang="en-US" sz="3600" u="none">
                <a:solidFill>
                  <a:schemeClr val="lt2"/>
                </a:solidFill>
                <a:latin typeface="Arial"/>
                <a:ea typeface="Arial"/>
                <a:cs typeface="Arial"/>
                <a:sym typeface="Arial"/>
              </a:rPr>
              <a:t>4</a:t>
            </a:r>
            <a:r>
              <a:rPr b="1" baseline="30000" i="0" lang="en-US" sz="3600" u="none">
                <a:solidFill>
                  <a:schemeClr val="lt2"/>
                </a:solidFill>
                <a:latin typeface="Arial"/>
                <a:ea typeface="Arial"/>
                <a:cs typeface="Arial"/>
                <a:sym typeface="Arial"/>
              </a:rPr>
              <a:t>2-</a:t>
            </a:r>
            <a:r>
              <a:rPr b="1" i="0" lang="en-US" sz="3600" u="none">
                <a:solidFill>
                  <a:schemeClr val="lt2"/>
                </a:solidFill>
                <a:latin typeface="Arial"/>
                <a:ea typeface="Arial"/>
                <a:cs typeface="Arial"/>
                <a:sym typeface="Arial"/>
              </a:rPr>
              <a:t> → BaSO</a:t>
            </a:r>
            <a:r>
              <a:rPr b="1" baseline="-25000" i="0" lang="en-US" sz="3600" u="none">
                <a:solidFill>
                  <a:schemeClr val="lt2"/>
                </a:solidFill>
                <a:latin typeface="Arial"/>
                <a:ea typeface="Arial"/>
                <a:cs typeface="Arial"/>
                <a:sym typeface="Arial"/>
              </a:rPr>
              <a:t>4</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40"/>
                                        </p:tgtEl>
                                        <p:attrNameLst>
                                          <p:attrName>style.visibility</p:attrName>
                                        </p:attrNameLst>
                                      </p:cBhvr>
                                      <p:to>
                                        <p:strVal val="visible"/>
                                      </p:to>
                                    </p:set>
                                    <p:anim calcmode="lin" valueType="num">
                                      <p:cBhvr additive="base">
                                        <p:cTn dur="500"/>
                                        <p:tgtEl>
                                          <p:spTgt spid="84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4" name="Shape 844"/>
        <p:cNvGrpSpPr/>
        <p:nvPr/>
      </p:nvGrpSpPr>
      <p:grpSpPr>
        <a:xfrm>
          <a:off x="0" y="0"/>
          <a:ext cx="0" cy="0"/>
          <a:chOff x="0" y="0"/>
          <a:chExt cx="0" cy="0"/>
        </a:xfrm>
      </p:grpSpPr>
      <p:sp>
        <p:nvSpPr>
          <p:cNvPr id="845" name="Shape 845"/>
          <p:cNvSpPr txBox="1"/>
          <p:nvPr>
            <p:ph idx="1" type="body"/>
          </p:nvPr>
        </p:nvSpPr>
        <p:spPr>
          <a:xfrm>
            <a:off x="990600" y="1828800"/>
            <a:ext cx="7239000" cy="2590800"/>
          </a:xfrm>
          <a:prstGeom prst="rect">
            <a:avLst/>
          </a:prstGeom>
          <a:noFill/>
          <a:ln>
            <a:noFill/>
          </a:ln>
        </p:spPr>
        <p:txBody>
          <a:bodyPr anchorCtr="0" anchor="t" bIns="46025" lIns="92075" rIns="92075" tIns="46025">
            <a:noAutofit/>
          </a:bodyPr>
          <a:lstStyle/>
          <a:p>
            <a:pPr indent="-285750" lvl="0" marL="285750" marR="0" rtl="0" algn="l">
              <a:lnSpc>
                <a:spcPct val="9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Identify the spectator ions and the precipitate and write the balanced net ionic equation.</a:t>
            </a:r>
          </a:p>
        </p:txBody>
      </p:sp>
      <p:sp>
        <p:nvSpPr>
          <p:cNvPr id="846" name="Shape 846"/>
          <p:cNvSpPr txBox="1"/>
          <p:nvPr/>
        </p:nvSpPr>
        <p:spPr>
          <a:xfrm>
            <a:off x="1447800" y="3429000"/>
            <a:ext cx="6858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a) BaCl</a:t>
            </a:r>
            <a:r>
              <a:rPr b="0" baseline="-25000" i="0" lang="en-US" sz="32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  AgNO</a:t>
            </a:r>
            <a:r>
              <a:rPr b="0" baseline="-25000" i="0" lang="en-US" sz="3200" u="none">
                <a:solidFill>
                  <a:schemeClr val="lt1"/>
                </a:solidFill>
                <a:latin typeface="Arial"/>
                <a:ea typeface="Arial"/>
                <a:cs typeface="Arial"/>
                <a:sym typeface="Arial"/>
              </a:rPr>
              <a:t>3</a:t>
            </a:r>
            <a:r>
              <a:rPr b="0" i="0" lang="en-US" sz="3200" u="none">
                <a:solidFill>
                  <a:schemeClr val="lt1"/>
                </a:solidFill>
                <a:latin typeface="Arial"/>
                <a:ea typeface="Arial"/>
                <a:cs typeface="Arial"/>
                <a:sym typeface="Arial"/>
              </a:rPr>
              <a:t> </a:t>
            </a:r>
            <a:r>
              <a:rPr b="0" i="0" lang="en-US" sz="3200" u="none">
                <a:solidFill>
                  <a:schemeClr val="lt1"/>
                </a:solidFill>
                <a:latin typeface="Times New Roman"/>
                <a:ea typeface="Times New Roman"/>
                <a:cs typeface="Times New Roman"/>
                <a:sym typeface="Times New Roman"/>
              </a:rPr>
              <a:t>→</a:t>
            </a:r>
            <a:r>
              <a:rPr b="0" i="0" lang="en-US" sz="3200" u="none">
                <a:solidFill>
                  <a:schemeClr val="lt1"/>
                </a:solidFill>
                <a:latin typeface="Arial"/>
                <a:ea typeface="Arial"/>
                <a:cs typeface="Arial"/>
                <a:sym typeface="Arial"/>
              </a:rPr>
              <a:t> </a:t>
            </a:r>
          </a:p>
        </p:txBody>
      </p:sp>
      <p:sp>
        <p:nvSpPr>
          <p:cNvPr id="847" name="Shape 847"/>
          <p:cNvSpPr txBox="1"/>
          <p:nvPr/>
        </p:nvSpPr>
        <p:spPr>
          <a:xfrm>
            <a:off x="838200" y="4267200"/>
            <a:ext cx="7543800" cy="20431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AgCl is the precipitate.</a:t>
            </a:r>
          </a:p>
          <a:p>
            <a:pPr indent="0" lvl="0" marL="0" marR="0" rtl="0" algn="l">
              <a:lnSpc>
                <a:spcPct val="100000"/>
              </a:lnSpc>
              <a:spcBef>
                <a:spcPts val="160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Ba</a:t>
            </a:r>
            <a:r>
              <a:rPr b="1" baseline="30000" i="0" lang="en-US" sz="3200" u="none">
                <a:solidFill>
                  <a:schemeClr val="lt2"/>
                </a:solidFill>
                <a:latin typeface="Arial"/>
                <a:ea typeface="Arial"/>
                <a:cs typeface="Arial"/>
                <a:sym typeface="Arial"/>
              </a:rPr>
              <a:t>2+</a:t>
            </a:r>
            <a:r>
              <a:rPr b="1" i="0" lang="en-US" sz="3200" u="none">
                <a:solidFill>
                  <a:schemeClr val="lt2"/>
                </a:solidFill>
                <a:latin typeface="Arial"/>
                <a:ea typeface="Arial"/>
                <a:cs typeface="Arial"/>
                <a:sym typeface="Arial"/>
              </a:rPr>
              <a:t> and NO</a:t>
            </a:r>
            <a:r>
              <a:rPr b="1" baseline="-25000" i="0" lang="en-US" sz="3200" u="none">
                <a:solidFill>
                  <a:schemeClr val="lt2"/>
                </a:solidFill>
                <a:latin typeface="Arial"/>
                <a:ea typeface="Arial"/>
                <a:cs typeface="Arial"/>
                <a:sym typeface="Arial"/>
              </a:rPr>
              <a:t>3</a:t>
            </a:r>
            <a:r>
              <a:rPr b="1" baseline="30000" i="0" lang="en-US" sz="3200" u="none">
                <a:solidFill>
                  <a:schemeClr val="lt2"/>
                </a:solidFill>
                <a:latin typeface="Arial"/>
                <a:ea typeface="Arial"/>
                <a:cs typeface="Arial"/>
                <a:sym typeface="Arial"/>
              </a:rPr>
              <a:t>-</a:t>
            </a:r>
            <a:r>
              <a:rPr b="1" i="0" lang="en-US" sz="3200" u="none">
                <a:solidFill>
                  <a:schemeClr val="lt2"/>
                </a:solidFill>
                <a:latin typeface="Arial"/>
                <a:ea typeface="Arial"/>
                <a:cs typeface="Arial"/>
                <a:sym typeface="Arial"/>
              </a:rPr>
              <a:t> are spectator ions.</a:t>
            </a:r>
          </a:p>
          <a:p>
            <a:pPr indent="0" lvl="0" marL="0" marR="0" rtl="0" algn="l">
              <a:lnSpc>
                <a:spcPct val="100000"/>
              </a:lnSpc>
              <a:spcBef>
                <a:spcPts val="160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Ag</a:t>
            </a:r>
            <a:r>
              <a:rPr b="1" baseline="30000" i="0" lang="en-US" sz="3200" u="none">
                <a:solidFill>
                  <a:schemeClr val="lt2"/>
                </a:solidFill>
                <a:latin typeface="Arial"/>
                <a:ea typeface="Arial"/>
                <a:cs typeface="Arial"/>
                <a:sym typeface="Arial"/>
              </a:rPr>
              <a:t>+</a:t>
            </a:r>
            <a:r>
              <a:rPr b="1" i="0" lang="en-US" sz="3200" u="none">
                <a:solidFill>
                  <a:schemeClr val="lt2"/>
                </a:solidFill>
                <a:latin typeface="Arial"/>
                <a:ea typeface="Arial"/>
                <a:cs typeface="Arial"/>
                <a:sym typeface="Arial"/>
              </a:rPr>
              <a:t>  +  Cl</a:t>
            </a:r>
            <a:r>
              <a:rPr b="1" baseline="30000" i="0" lang="en-US" sz="3200" u="none">
                <a:solidFill>
                  <a:schemeClr val="lt2"/>
                </a:solidFill>
                <a:latin typeface="Arial"/>
                <a:ea typeface="Arial"/>
                <a:cs typeface="Arial"/>
                <a:sym typeface="Arial"/>
              </a:rPr>
              <a:t>-</a:t>
            </a:r>
            <a:r>
              <a:rPr b="1" i="0" lang="en-US" sz="3200" u="none">
                <a:solidFill>
                  <a:schemeClr val="lt2"/>
                </a:solidFill>
                <a:latin typeface="Arial"/>
                <a:ea typeface="Arial"/>
                <a:cs typeface="Arial"/>
                <a:sym typeface="Arial"/>
              </a:rPr>
              <a:t>  →  AgCl</a:t>
            </a:r>
          </a:p>
        </p:txBody>
      </p:sp>
      <p:sp>
        <p:nvSpPr>
          <p:cNvPr id="848" name="Shape 848"/>
          <p:cNvSpPr txBox="1"/>
          <p:nvPr>
            <p:ph type="title"/>
          </p:nvPr>
        </p:nvSpPr>
        <p:spPr>
          <a:xfrm>
            <a:off x="533400" y="757237"/>
            <a:ext cx="8077199" cy="69532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Double Replacement Reactions</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47"/>
                                        </p:tgtEl>
                                        <p:attrNameLst>
                                          <p:attrName>style.visibility</p:attrName>
                                        </p:attrNameLst>
                                      </p:cBhvr>
                                      <p:to>
                                        <p:strVal val="visible"/>
                                      </p:to>
                                    </p:set>
                                    <p:anim calcmode="lin" valueType="num">
                                      <p:cBhvr additive="base">
                                        <p:cTn dur="500"/>
                                        <p:tgtEl>
                                          <p:spTgt spid="8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2" name="Shape 852"/>
        <p:cNvGrpSpPr/>
        <p:nvPr/>
      </p:nvGrpSpPr>
      <p:grpSpPr>
        <a:xfrm>
          <a:off x="0" y="0"/>
          <a:ext cx="0" cy="0"/>
          <a:chOff x="0" y="0"/>
          <a:chExt cx="0" cy="0"/>
        </a:xfrm>
      </p:grpSpPr>
      <p:sp>
        <p:nvSpPr>
          <p:cNvPr id="853" name="Shape 853"/>
          <p:cNvSpPr txBox="1"/>
          <p:nvPr/>
        </p:nvSpPr>
        <p:spPr>
          <a:xfrm>
            <a:off x="1295400" y="2590800"/>
            <a:ext cx="71627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b) </a:t>
            </a:r>
            <a:r>
              <a:rPr b="1" i="0" lang="en-US" sz="3600" u="none">
                <a:solidFill>
                  <a:schemeClr val="lt1"/>
                </a:solidFill>
                <a:latin typeface="Times New Roman"/>
                <a:ea typeface="Times New Roman"/>
                <a:cs typeface="Times New Roman"/>
                <a:sym typeface="Times New Roman"/>
              </a:rPr>
              <a:t>Pb(NO</a:t>
            </a:r>
            <a:r>
              <a:rPr b="1" baseline="-25000" i="0" lang="en-US" sz="3600" u="none">
                <a:solidFill>
                  <a:schemeClr val="lt1"/>
                </a:solidFill>
                <a:latin typeface="Times New Roman"/>
                <a:ea typeface="Times New Roman"/>
                <a:cs typeface="Times New Roman"/>
                <a:sym typeface="Times New Roman"/>
              </a:rPr>
              <a:t>3</a:t>
            </a:r>
            <a:r>
              <a:rPr b="1" i="0" lang="en-US" sz="3600" u="none">
                <a:solidFill>
                  <a:schemeClr val="lt1"/>
                </a:solidFill>
                <a:latin typeface="Times New Roman"/>
                <a:ea typeface="Times New Roman"/>
                <a:cs typeface="Times New Roman"/>
                <a:sym typeface="Times New Roman"/>
              </a:rPr>
              <a:t>)</a:t>
            </a:r>
            <a:r>
              <a:rPr b="1" baseline="-25000" i="0" lang="en-US" sz="3600" u="none">
                <a:solidFill>
                  <a:schemeClr val="lt1"/>
                </a:solidFill>
                <a:latin typeface="Times New Roman"/>
                <a:ea typeface="Times New Roman"/>
                <a:cs typeface="Times New Roman"/>
                <a:sym typeface="Times New Roman"/>
              </a:rPr>
              <a:t>2</a:t>
            </a:r>
            <a:r>
              <a:rPr b="1" i="0" lang="en-US" sz="3600" u="none">
                <a:solidFill>
                  <a:schemeClr val="lt1"/>
                </a:solidFill>
                <a:latin typeface="Times New Roman"/>
                <a:ea typeface="Times New Roman"/>
                <a:cs typeface="Times New Roman"/>
                <a:sym typeface="Times New Roman"/>
              </a:rPr>
              <a:t> +  KI</a:t>
            </a:r>
            <a:r>
              <a:rPr b="0" i="0" lang="en-US" sz="3200" u="none">
                <a:solidFill>
                  <a:schemeClr val="lt1"/>
                </a:solidFill>
                <a:latin typeface="Arial"/>
                <a:ea typeface="Arial"/>
                <a:cs typeface="Arial"/>
                <a:sym typeface="Arial"/>
              </a:rPr>
              <a:t> </a:t>
            </a:r>
            <a:r>
              <a:rPr b="0" i="0" lang="en-US" sz="3200" u="none">
                <a:solidFill>
                  <a:schemeClr val="lt1"/>
                </a:solidFill>
                <a:latin typeface="Times New Roman"/>
                <a:ea typeface="Times New Roman"/>
                <a:cs typeface="Times New Roman"/>
                <a:sym typeface="Times New Roman"/>
              </a:rPr>
              <a:t>→</a:t>
            </a:r>
          </a:p>
        </p:txBody>
      </p:sp>
      <p:sp>
        <p:nvSpPr>
          <p:cNvPr id="854" name="Shape 854"/>
          <p:cNvSpPr txBox="1"/>
          <p:nvPr/>
        </p:nvSpPr>
        <p:spPr>
          <a:xfrm>
            <a:off x="990600" y="4114800"/>
            <a:ext cx="7391399" cy="21971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imes New Roman"/>
              <a:buNone/>
            </a:pPr>
            <a:r>
              <a:rPr b="1" i="0" lang="en-US" sz="3600" u="none">
                <a:solidFill>
                  <a:schemeClr val="lt2"/>
                </a:solidFill>
                <a:latin typeface="Times New Roman"/>
                <a:ea typeface="Times New Roman"/>
                <a:cs typeface="Times New Roman"/>
                <a:sym typeface="Times New Roman"/>
              </a:rPr>
              <a:t>PbI</a:t>
            </a:r>
            <a:r>
              <a:rPr b="1" baseline="-25000" i="0" lang="en-US" sz="3600" u="none">
                <a:solidFill>
                  <a:schemeClr val="lt2"/>
                </a:solidFill>
                <a:latin typeface="Times New Roman"/>
                <a:ea typeface="Times New Roman"/>
                <a:cs typeface="Times New Roman"/>
                <a:sym typeface="Times New Roman"/>
              </a:rPr>
              <a:t>2</a:t>
            </a:r>
            <a:r>
              <a:rPr b="1" i="0" lang="en-US" sz="3600" u="none">
                <a:solidFill>
                  <a:schemeClr val="lt2"/>
                </a:solidFill>
                <a:latin typeface="Times New Roman"/>
                <a:ea typeface="Times New Roman"/>
                <a:cs typeface="Times New Roman"/>
                <a:sym typeface="Times New Roman"/>
              </a:rPr>
              <a:t> is the precipitate.</a:t>
            </a:r>
            <a:r>
              <a:rPr b="0" i="0" lang="en-US" sz="3200" u="none">
                <a:solidFill>
                  <a:schemeClr val="lt1"/>
                </a:solidFill>
                <a:latin typeface="Times New Roman"/>
                <a:ea typeface="Times New Roman"/>
                <a:cs typeface="Times New Roman"/>
                <a:sym typeface="Times New Roman"/>
              </a:rPr>
              <a:t> </a:t>
            </a:r>
          </a:p>
          <a:p>
            <a:pPr indent="0" lvl="0" marL="0" marR="0" rtl="0" algn="l">
              <a:lnSpc>
                <a:spcPct val="100000"/>
              </a:lnSpc>
              <a:spcBef>
                <a:spcPts val="160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NO</a:t>
            </a:r>
            <a:r>
              <a:rPr b="1" baseline="-25000" i="0" lang="en-US" sz="3200" u="none">
                <a:solidFill>
                  <a:schemeClr val="lt2"/>
                </a:solidFill>
                <a:latin typeface="Arial"/>
                <a:ea typeface="Arial"/>
                <a:cs typeface="Arial"/>
                <a:sym typeface="Arial"/>
              </a:rPr>
              <a:t>3</a:t>
            </a:r>
            <a:r>
              <a:rPr b="1" baseline="30000" i="0" lang="en-US" sz="3200" u="none">
                <a:solidFill>
                  <a:schemeClr val="lt2"/>
                </a:solidFill>
                <a:latin typeface="Arial"/>
                <a:ea typeface="Arial"/>
                <a:cs typeface="Arial"/>
                <a:sym typeface="Arial"/>
              </a:rPr>
              <a:t>-</a:t>
            </a:r>
            <a:r>
              <a:rPr b="1" i="0" lang="en-US" sz="3200" u="none">
                <a:solidFill>
                  <a:schemeClr val="lt2"/>
                </a:solidFill>
                <a:latin typeface="Arial"/>
                <a:ea typeface="Arial"/>
                <a:cs typeface="Arial"/>
                <a:sym typeface="Arial"/>
              </a:rPr>
              <a:t> and K</a:t>
            </a:r>
            <a:r>
              <a:rPr b="1" baseline="30000" i="0" lang="en-US" sz="3200" u="none">
                <a:solidFill>
                  <a:schemeClr val="lt2"/>
                </a:solidFill>
                <a:latin typeface="Arial"/>
                <a:ea typeface="Arial"/>
                <a:cs typeface="Arial"/>
                <a:sym typeface="Arial"/>
              </a:rPr>
              <a:t>+</a:t>
            </a:r>
            <a:r>
              <a:rPr b="1" i="0" lang="en-US" sz="3200" u="none">
                <a:solidFill>
                  <a:schemeClr val="lt2"/>
                </a:solidFill>
                <a:latin typeface="Arial"/>
                <a:ea typeface="Arial"/>
                <a:cs typeface="Arial"/>
                <a:sym typeface="Arial"/>
              </a:rPr>
              <a:t> are the spectator ions.</a:t>
            </a:r>
          </a:p>
          <a:p>
            <a:pPr indent="0" lvl="0" marL="0" marR="0" rtl="0" algn="l">
              <a:lnSpc>
                <a:spcPct val="100000"/>
              </a:lnSpc>
              <a:spcBef>
                <a:spcPts val="180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Pb</a:t>
            </a:r>
            <a:r>
              <a:rPr b="1" baseline="30000" i="0" lang="en-US" sz="3200" u="none">
                <a:solidFill>
                  <a:schemeClr val="lt2"/>
                </a:solidFill>
                <a:latin typeface="Arial"/>
                <a:ea typeface="Arial"/>
                <a:cs typeface="Arial"/>
                <a:sym typeface="Arial"/>
              </a:rPr>
              <a:t>2+</a:t>
            </a:r>
            <a:r>
              <a:rPr b="1" i="0" lang="en-US" sz="3200" u="none">
                <a:solidFill>
                  <a:schemeClr val="lt2"/>
                </a:solidFill>
                <a:latin typeface="Arial"/>
                <a:ea typeface="Arial"/>
                <a:cs typeface="Arial"/>
                <a:sym typeface="Arial"/>
              </a:rPr>
              <a:t>  +  2 </a:t>
            </a:r>
            <a:r>
              <a:rPr b="1" i="0" lang="en-US" sz="3600" u="none">
                <a:solidFill>
                  <a:schemeClr val="lt2"/>
                </a:solidFill>
                <a:latin typeface="Times New Roman"/>
                <a:ea typeface="Times New Roman"/>
                <a:cs typeface="Times New Roman"/>
                <a:sym typeface="Times New Roman"/>
              </a:rPr>
              <a:t>I</a:t>
            </a:r>
            <a:r>
              <a:rPr b="1" baseline="30000" i="0" lang="en-US" sz="3200" u="none">
                <a:solidFill>
                  <a:schemeClr val="lt2"/>
                </a:solidFill>
                <a:latin typeface="Arial"/>
                <a:ea typeface="Arial"/>
                <a:cs typeface="Arial"/>
                <a:sym typeface="Arial"/>
              </a:rPr>
              <a:t>-</a:t>
            </a:r>
            <a:r>
              <a:rPr b="1" i="0" lang="en-US" sz="3200" u="none">
                <a:solidFill>
                  <a:schemeClr val="lt2"/>
                </a:solidFill>
                <a:latin typeface="Arial"/>
                <a:ea typeface="Arial"/>
                <a:cs typeface="Arial"/>
                <a:sym typeface="Arial"/>
              </a:rPr>
              <a:t>  →  Pb</a:t>
            </a:r>
            <a:r>
              <a:rPr b="1" i="0" lang="en-US" sz="3600" u="none">
                <a:solidFill>
                  <a:schemeClr val="lt2"/>
                </a:solidFill>
                <a:latin typeface="Times New Roman"/>
                <a:ea typeface="Times New Roman"/>
                <a:cs typeface="Times New Roman"/>
                <a:sym typeface="Times New Roman"/>
              </a:rPr>
              <a:t>I</a:t>
            </a:r>
            <a:r>
              <a:rPr b="1" baseline="-25000" i="0" lang="en-US" sz="3200" u="none">
                <a:solidFill>
                  <a:schemeClr val="lt2"/>
                </a:solidFill>
                <a:latin typeface="Arial"/>
                <a:ea typeface="Arial"/>
                <a:cs typeface="Arial"/>
                <a:sym typeface="Arial"/>
              </a:rPr>
              <a:t>2</a:t>
            </a:r>
          </a:p>
        </p:txBody>
      </p:sp>
      <p:sp>
        <p:nvSpPr>
          <p:cNvPr id="855" name="Shape 855"/>
          <p:cNvSpPr txBox="1"/>
          <p:nvPr>
            <p:ph type="title"/>
          </p:nvPr>
        </p:nvSpPr>
        <p:spPr>
          <a:xfrm>
            <a:off x="1066800" y="757237"/>
            <a:ext cx="7239000" cy="129857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Double Replacement Reactions</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54"/>
                                        </p:tgtEl>
                                        <p:attrNameLst>
                                          <p:attrName>style.visibility</p:attrName>
                                        </p:attrNameLst>
                                      </p:cBhvr>
                                      <p:to>
                                        <p:strVal val="visible"/>
                                      </p:to>
                                    </p:set>
                                    <p:anim calcmode="lin" valueType="num">
                                      <p:cBhvr additive="base">
                                        <p:cTn dur="500"/>
                                        <p:tgtEl>
                                          <p:spTgt spid="85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9" name="Shape 859"/>
        <p:cNvGrpSpPr/>
        <p:nvPr/>
      </p:nvGrpSpPr>
      <p:grpSpPr>
        <a:xfrm>
          <a:off x="0" y="0"/>
          <a:ext cx="0" cy="0"/>
          <a:chOff x="0" y="0"/>
          <a:chExt cx="0" cy="0"/>
        </a:xfrm>
      </p:grpSpPr>
      <p:sp>
        <p:nvSpPr>
          <p:cNvPr id="860" name="Shape 860"/>
          <p:cNvSpPr txBox="1"/>
          <p:nvPr/>
        </p:nvSpPr>
        <p:spPr>
          <a:xfrm>
            <a:off x="1143000" y="2819400"/>
            <a:ext cx="73152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c) (NH</a:t>
            </a:r>
            <a:r>
              <a:rPr b="0" baseline="-25000" i="0" lang="en-US" sz="3200" u="none">
                <a:solidFill>
                  <a:schemeClr val="lt1"/>
                </a:solidFill>
                <a:latin typeface="Arial"/>
                <a:ea typeface="Arial"/>
                <a:cs typeface="Arial"/>
                <a:sym typeface="Arial"/>
              </a:rPr>
              <a:t>4</a:t>
            </a:r>
            <a:r>
              <a:rPr b="0" i="0" lang="en-US" sz="3200" u="none">
                <a:solidFill>
                  <a:schemeClr val="lt1"/>
                </a:solidFill>
                <a:latin typeface="Arial"/>
                <a:ea typeface="Arial"/>
                <a:cs typeface="Arial"/>
                <a:sym typeface="Arial"/>
              </a:rPr>
              <a:t>)</a:t>
            </a:r>
            <a:r>
              <a:rPr b="0" baseline="-25000" i="0" lang="en-US" sz="32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SO</a:t>
            </a:r>
            <a:r>
              <a:rPr b="0" baseline="-25000" i="0" lang="en-US" sz="3200" u="none">
                <a:solidFill>
                  <a:schemeClr val="lt1"/>
                </a:solidFill>
                <a:latin typeface="Arial"/>
                <a:ea typeface="Arial"/>
                <a:cs typeface="Arial"/>
                <a:sym typeface="Arial"/>
              </a:rPr>
              <a:t>4</a:t>
            </a:r>
            <a:r>
              <a:rPr b="0" i="0" lang="en-US" sz="3200" u="none">
                <a:solidFill>
                  <a:schemeClr val="lt1"/>
                </a:solidFill>
                <a:latin typeface="Arial"/>
                <a:ea typeface="Arial"/>
                <a:cs typeface="Arial"/>
                <a:sym typeface="Arial"/>
              </a:rPr>
              <a:t>+  Ba(NO</a:t>
            </a:r>
            <a:r>
              <a:rPr b="0" baseline="-25000" i="0" lang="en-US" sz="3200" u="none">
                <a:solidFill>
                  <a:schemeClr val="lt1"/>
                </a:solidFill>
                <a:latin typeface="Arial"/>
                <a:ea typeface="Arial"/>
                <a:cs typeface="Arial"/>
                <a:sym typeface="Arial"/>
              </a:rPr>
              <a:t>3</a:t>
            </a:r>
            <a:r>
              <a:rPr b="0" i="0" lang="en-US" sz="3200" u="none">
                <a:solidFill>
                  <a:schemeClr val="lt1"/>
                </a:solidFill>
                <a:latin typeface="Arial"/>
                <a:ea typeface="Arial"/>
                <a:cs typeface="Arial"/>
                <a:sym typeface="Arial"/>
              </a:rPr>
              <a:t>)</a:t>
            </a:r>
            <a:r>
              <a:rPr b="0" baseline="-25000" i="0" lang="en-US" sz="32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 </a:t>
            </a:r>
            <a:r>
              <a:rPr b="0" i="0" lang="en-US" sz="3200" u="none">
                <a:solidFill>
                  <a:schemeClr val="lt1"/>
                </a:solidFill>
                <a:latin typeface="Times New Roman"/>
                <a:ea typeface="Times New Roman"/>
                <a:cs typeface="Times New Roman"/>
                <a:sym typeface="Times New Roman"/>
              </a:rPr>
              <a:t>→</a:t>
            </a:r>
          </a:p>
        </p:txBody>
      </p:sp>
      <p:sp>
        <p:nvSpPr>
          <p:cNvPr id="861" name="Shape 861"/>
          <p:cNvSpPr txBox="1"/>
          <p:nvPr/>
        </p:nvSpPr>
        <p:spPr>
          <a:xfrm>
            <a:off x="762000" y="4114800"/>
            <a:ext cx="7543800" cy="20431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BaSO</a:t>
            </a:r>
            <a:r>
              <a:rPr b="1" baseline="-25000" i="0" lang="en-US" sz="3200" u="none">
                <a:solidFill>
                  <a:schemeClr val="lt2"/>
                </a:solidFill>
                <a:latin typeface="Arial"/>
                <a:ea typeface="Arial"/>
                <a:cs typeface="Arial"/>
                <a:sym typeface="Arial"/>
              </a:rPr>
              <a:t>4</a:t>
            </a:r>
            <a:r>
              <a:rPr b="1" i="0" lang="en-US" sz="3200" u="none">
                <a:solidFill>
                  <a:schemeClr val="lt2"/>
                </a:solidFill>
                <a:latin typeface="Arial"/>
                <a:ea typeface="Arial"/>
                <a:cs typeface="Arial"/>
                <a:sym typeface="Arial"/>
              </a:rPr>
              <a:t> is the precipitate.</a:t>
            </a:r>
            <a:r>
              <a:rPr b="0" i="0" lang="en-US" sz="3200" u="none">
                <a:solidFill>
                  <a:schemeClr val="lt1"/>
                </a:solidFill>
                <a:latin typeface="Arial"/>
                <a:ea typeface="Arial"/>
                <a:cs typeface="Arial"/>
                <a:sym typeface="Arial"/>
              </a:rPr>
              <a:t> </a:t>
            </a:r>
          </a:p>
          <a:p>
            <a:pPr indent="0" lvl="0" marL="0" marR="0" rtl="0" algn="l">
              <a:lnSpc>
                <a:spcPct val="100000"/>
              </a:lnSpc>
              <a:spcBef>
                <a:spcPts val="160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NH</a:t>
            </a:r>
            <a:r>
              <a:rPr b="1" baseline="-25000" i="0" lang="en-US" sz="3200" u="none">
                <a:solidFill>
                  <a:schemeClr val="lt2"/>
                </a:solidFill>
                <a:latin typeface="Arial"/>
                <a:ea typeface="Arial"/>
                <a:cs typeface="Arial"/>
                <a:sym typeface="Arial"/>
              </a:rPr>
              <a:t>4</a:t>
            </a:r>
            <a:r>
              <a:rPr b="1" baseline="30000" i="0" lang="en-US" sz="3200" u="none">
                <a:solidFill>
                  <a:schemeClr val="lt2"/>
                </a:solidFill>
                <a:latin typeface="Arial"/>
                <a:ea typeface="Arial"/>
                <a:cs typeface="Arial"/>
                <a:sym typeface="Arial"/>
              </a:rPr>
              <a:t>+</a:t>
            </a:r>
            <a:r>
              <a:rPr b="1" i="0" lang="en-US" sz="3200" u="none">
                <a:solidFill>
                  <a:schemeClr val="lt2"/>
                </a:solidFill>
                <a:latin typeface="Arial"/>
                <a:ea typeface="Arial"/>
                <a:cs typeface="Arial"/>
                <a:sym typeface="Arial"/>
              </a:rPr>
              <a:t> and NO</a:t>
            </a:r>
            <a:r>
              <a:rPr b="1" baseline="-25000" i="0" lang="en-US" sz="3200" u="none">
                <a:solidFill>
                  <a:schemeClr val="lt2"/>
                </a:solidFill>
                <a:latin typeface="Arial"/>
                <a:ea typeface="Arial"/>
                <a:cs typeface="Arial"/>
                <a:sym typeface="Arial"/>
              </a:rPr>
              <a:t>3</a:t>
            </a:r>
            <a:r>
              <a:rPr b="1" baseline="30000" i="0" lang="en-US" sz="3200" u="none">
                <a:solidFill>
                  <a:schemeClr val="lt2"/>
                </a:solidFill>
                <a:latin typeface="Arial"/>
                <a:ea typeface="Arial"/>
                <a:cs typeface="Arial"/>
                <a:sym typeface="Arial"/>
              </a:rPr>
              <a:t>-</a:t>
            </a:r>
            <a:r>
              <a:rPr b="1" i="0" lang="en-US" sz="3200" u="none">
                <a:solidFill>
                  <a:schemeClr val="lt2"/>
                </a:solidFill>
                <a:latin typeface="Arial"/>
                <a:ea typeface="Arial"/>
                <a:cs typeface="Arial"/>
                <a:sym typeface="Arial"/>
              </a:rPr>
              <a:t> are the spectator ions.</a:t>
            </a:r>
          </a:p>
          <a:p>
            <a:pPr indent="0" lvl="0" marL="0" marR="0" rtl="0" algn="l">
              <a:lnSpc>
                <a:spcPct val="100000"/>
              </a:lnSpc>
              <a:spcBef>
                <a:spcPts val="160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Ba</a:t>
            </a:r>
            <a:r>
              <a:rPr b="1" baseline="30000" i="0" lang="en-US" sz="3200" u="none">
                <a:solidFill>
                  <a:schemeClr val="lt2"/>
                </a:solidFill>
                <a:latin typeface="Arial"/>
                <a:ea typeface="Arial"/>
                <a:cs typeface="Arial"/>
                <a:sym typeface="Arial"/>
              </a:rPr>
              <a:t>2+</a:t>
            </a:r>
            <a:r>
              <a:rPr b="1" i="0" lang="en-US" sz="3200" u="none">
                <a:solidFill>
                  <a:schemeClr val="lt2"/>
                </a:solidFill>
                <a:latin typeface="Arial"/>
                <a:ea typeface="Arial"/>
                <a:cs typeface="Arial"/>
                <a:sym typeface="Arial"/>
              </a:rPr>
              <a:t>  +  SO</a:t>
            </a:r>
            <a:r>
              <a:rPr b="1" baseline="-25000" i="0" lang="en-US" sz="3200" u="none">
                <a:solidFill>
                  <a:schemeClr val="lt2"/>
                </a:solidFill>
                <a:latin typeface="Arial"/>
                <a:ea typeface="Arial"/>
                <a:cs typeface="Arial"/>
                <a:sym typeface="Arial"/>
              </a:rPr>
              <a:t>4</a:t>
            </a:r>
            <a:r>
              <a:rPr b="1" baseline="30000" i="0" lang="en-US" sz="3200" u="none">
                <a:solidFill>
                  <a:schemeClr val="lt2"/>
                </a:solidFill>
                <a:latin typeface="Arial"/>
                <a:ea typeface="Arial"/>
                <a:cs typeface="Arial"/>
                <a:sym typeface="Arial"/>
              </a:rPr>
              <a:t>2-</a:t>
            </a:r>
            <a:r>
              <a:rPr b="1" i="0" lang="en-US" sz="3200" u="none">
                <a:solidFill>
                  <a:schemeClr val="lt2"/>
                </a:solidFill>
                <a:latin typeface="Arial"/>
                <a:ea typeface="Arial"/>
                <a:cs typeface="Arial"/>
                <a:sym typeface="Arial"/>
              </a:rPr>
              <a:t>  →  BaSO</a:t>
            </a:r>
            <a:r>
              <a:rPr b="1" baseline="-25000" i="0" lang="en-US" sz="3200" u="none">
                <a:solidFill>
                  <a:schemeClr val="lt2"/>
                </a:solidFill>
                <a:latin typeface="Arial"/>
                <a:ea typeface="Arial"/>
                <a:cs typeface="Arial"/>
                <a:sym typeface="Arial"/>
              </a:rPr>
              <a:t>4</a:t>
            </a:r>
          </a:p>
        </p:txBody>
      </p:sp>
      <p:sp>
        <p:nvSpPr>
          <p:cNvPr id="862" name="Shape 862"/>
          <p:cNvSpPr txBox="1"/>
          <p:nvPr>
            <p:ph idx="4294967295" type="title"/>
          </p:nvPr>
        </p:nvSpPr>
        <p:spPr>
          <a:xfrm>
            <a:off x="1066800" y="757237"/>
            <a:ext cx="7239000" cy="129857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Double Replacement Reactions</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61"/>
                                        </p:tgtEl>
                                        <p:attrNameLst>
                                          <p:attrName>style.visibility</p:attrName>
                                        </p:attrNameLst>
                                      </p:cBhvr>
                                      <p:to>
                                        <p:strVal val="visible"/>
                                      </p:to>
                                    </p:set>
                                    <p:anim calcmode="lin" valueType="num">
                                      <p:cBhvr additive="base">
                                        <p:cTn dur="500"/>
                                        <p:tgtEl>
                                          <p:spTgt spid="86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6" name="Shape 866"/>
        <p:cNvGrpSpPr/>
        <p:nvPr/>
      </p:nvGrpSpPr>
      <p:grpSpPr>
        <a:xfrm>
          <a:off x="0" y="0"/>
          <a:ext cx="0" cy="0"/>
          <a:chOff x="0" y="0"/>
          <a:chExt cx="0" cy="0"/>
        </a:xfrm>
      </p:grpSpPr>
      <p:sp>
        <p:nvSpPr>
          <p:cNvPr id="867" name="Shape 867"/>
          <p:cNvSpPr txBox="1"/>
          <p:nvPr/>
        </p:nvSpPr>
        <p:spPr>
          <a:xfrm>
            <a:off x="1295400" y="2590800"/>
            <a:ext cx="71627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d) K</a:t>
            </a:r>
            <a:r>
              <a:rPr b="0" baseline="-25000" i="0" lang="en-US" sz="32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S+  Zn(C</a:t>
            </a:r>
            <a:r>
              <a:rPr b="0" baseline="-25000" i="0" lang="en-US" sz="32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H</a:t>
            </a:r>
            <a:r>
              <a:rPr b="0" baseline="-25000" i="0" lang="en-US" sz="3200" u="none">
                <a:solidFill>
                  <a:schemeClr val="lt1"/>
                </a:solidFill>
                <a:latin typeface="Arial"/>
                <a:ea typeface="Arial"/>
                <a:cs typeface="Arial"/>
                <a:sym typeface="Arial"/>
              </a:rPr>
              <a:t>3</a:t>
            </a:r>
            <a:r>
              <a:rPr b="0" i="0" lang="en-US" sz="3200" u="none">
                <a:solidFill>
                  <a:schemeClr val="lt1"/>
                </a:solidFill>
                <a:latin typeface="Arial"/>
                <a:ea typeface="Arial"/>
                <a:cs typeface="Arial"/>
                <a:sym typeface="Arial"/>
              </a:rPr>
              <a:t>O</a:t>
            </a:r>
            <a:r>
              <a:rPr b="0" baseline="-25000" i="0" lang="en-US" sz="32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a:t>
            </a:r>
            <a:r>
              <a:rPr b="0" baseline="-25000" i="0" lang="en-US" sz="32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 </a:t>
            </a:r>
            <a:r>
              <a:rPr b="0" i="0" lang="en-US" sz="3200" u="none">
                <a:solidFill>
                  <a:schemeClr val="lt1"/>
                </a:solidFill>
                <a:latin typeface="Times New Roman"/>
                <a:ea typeface="Times New Roman"/>
                <a:cs typeface="Times New Roman"/>
                <a:sym typeface="Times New Roman"/>
              </a:rPr>
              <a:t>→</a:t>
            </a:r>
          </a:p>
        </p:txBody>
      </p:sp>
      <p:sp>
        <p:nvSpPr>
          <p:cNvPr id="868" name="Shape 868"/>
          <p:cNvSpPr txBox="1"/>
          <p:nvPr/>
        </p:nvSpPr>
        <p:spPr>
          <a:xfrm>
            <a:off x="762000" y="4038600"/>
            <a:ext cx="7848599" cy="20431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ZnS is the precipitate.</a:t>
            </a:r>
            <a:r>
              <a:rPr b="0" i="0" lang="en-US" sz="3200" u="none">
                <a:solidFill>
                  <a:schemeClr val="lt1"/>
                </a:solidFill>
                <a:latin typeface="Arial"/>
                <a:ea typeface="Arial"/>
                <a:cs typeface="Arial"/>
                <a:sym typeface="Arial"/>
              </a:rPr>
              <a:t> </a:t>
            </a:r>
          </a:p>
          <a:p>
            <a:pPr indent="0" lvl="0" marL="0" marR="0" rtl="0" algn="l">
              <a:lnSpc>
                <a:spcPct val="100000"/>
              </a:lnSpc>
              <a:spcBef>
                <a:spcPts val="160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K</a:t>
            </a:r>
            <a:r>
              <a:rPr b="1" baseline="30000" i="0" lang="en-US" sz="3200" u="none">
                <a:solidFill>
                  <a:schemeClr val="lt2"/>
                </a:solidFill>
                <a:latin typeface="Arial"/>
                <a:ea typeface="Arial"/>
                <a:cs typeface="Arial"/>
                <a:sym typeface="Arial"/>
              </a:rPr>
              <a:t>+</a:t>
            </a:r>
            <a:r>
              <a:rPr b="1" i="0" lang="en-US" sz="3200" u="none">
                <a:solidFill>
                  <a:schemeClr val="lt2"/>
                </a:solidFill>
                <a:latin typeface="Arial"/>
                <a:ea typeface="Arial"/>
                <a:cs typeface="Arial"/>
                <a:sym typeface="Arial"/>
              </a:rPr>
              <a:t> and C</a:t>
            </a:r>
            <a:r>
              <a:rPr b="1" baseline="-25000" i="0" lang="en-US" sz="3200" u="none">
                <a:solidFill>
                  <a:schemeClr val="lt2"/>
                </a:solidFill>
                <a:latin typeface="Arial"/>
                <a:ea typeface="Arial"/>
                <a:cs typeface="Arial"/>
                <a:sym typeface="Arial"/>
              </a:rPr>
              <a:t>2</a:t>
            </a:r>
            <a:r>
              <a:rPr b="1" i="0" lang="en-US" sz="3200" u="none">
                <a:solidFill>
                  <a:schemeClr val="lt2"/>
                </a:solidFill>
                <a:latin typeface="Arial"/>
                <a:ea typeface="Arial"/>
                <a:cs typeface="Arial"/>
                <a:sym typeface="Arial"/>
              </a:rPr>
              <a:t>H</a:t>
            </a:r>
            <a:r>
              <a:rPr b="1" baseline="-25000" i="0" lang="en-US" sz="3200" u="none">
                <a:solidFill>
                  <a:schemeClr val="lt2"/>
                </a:solidFill>
                <a:latin typeface="Arial"/>
                <a:ea typeface="Arial"/>
                <a:cs typeface="Arial"/>
                <a:sym typeface="Arial"/>
              </a:rPr>
              <a:t>3</a:t>
            </a:r>
            <a:r>
              <a:rPr b="1" i="0" lang="en-US" sz="3200" u="none">
                <a:solidFill>
                  <a:schemeClr val="lt2"/>
                </a:solidFill>
                <a:latin typeface="Arial"/>
                <a:ea typeface="Arial"/>
                <a:cs typeface="Arial"/>
                <a:sym typeface="Arial"/>
              </a:rPr>
              <a:t>O</a:t>
            </a:r>
            <a:r>
              <a:rPr b="1" baseline="-25000" i="0" lang="en-US" sz="3200" u="none">
                <a:solidFill>
                  <a:schemeClr val="lt2"/>
                </a:solidFill>
                <a:latin typeface="Arial"/>
                <a:ea typeface="Arial"/>
                <a:cs typeface="Arial"/>
                <a:sym typeface="Arial"/>
              </a:rPr>
              <a:t>2</a:t>
            </a:r>
            <a:r>
              <a:rPr b="1" baseline="30000" i="0" lang="en-US" sz="3200" u="none">
                <a:solidFill>
                  <a:schemeClr val="lt2"/>
                </a:solidFill>
                <a:latin typeface="Arial"/>
                <a:ea typeface="Arial"/>
                <a:cs typeface="Arial"/>
                <a:sym typeface="Arial"/>
              </a:rPr>
              <a:t>-</a:t>
            </a:r>
            <a:r>
              <a:rPr b="1" i="0" lang="en-US" sz="3200" u="none">
                <a:solidFill>
                  <a:schemeClr val="lt2"/>
                </a:solidFill>
                <a:latin typeface="Arial"/>
                <a:ea typeface="Arial"/>
                <a:cs typeface="Arial"/>
                <a:sym typeface="Arial"/>
              </a:rPr>
              <a:t> are the spectator ions.</a:t>
            </a:r>
          </a:p>
          <a:p>
            <a:pPr indent="0" lvl="0" marL="0" marR="0" rtl="0" algn="l">
              <a:lnSpc>
                <a:spcPct val="100000"/>
              </a:lnSpc>
              <a:spcBef>
                <a:spcPts val="160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Zn</a:t>
            </a:r>
            <a:r>
              <a:rPr b="1" baseline="30000" i="0" lang="en-US" sz="3200" u="none">
                <a:solidFill>
                  <a:schemeClr val="lt2"/>
                </a:solidFill>
                <a:latin typeface="Arial"/>
                <a:ea typeface="Arial"/>
                <a:cs typeface="Arial"/>
                <a:sym typeface="Arial"/>
              </a:rPr>
              <a:t>2+</a:t>
            </a:r>
            <a:r>
              <a:rPr b="1" i="0" lang="en-US" sz="3200" u="none">
                <a:solidFill>
                  <a:schemeClr val="lt2"/>
                </a:solidFill>
                <a:latin typeface="Arial"/>
                <a:ea typeface="Arial"/>
                <a:cs typeface="Arial"/>
                <a:sym typeface="Arial"/>
              </a:rPr>
              <a:t>  +  S</a:t>
            </a:r>
            <a:r>
              <a:rPr b="1" baseline="30000" i="0" lang="en-US" sz="3200" u="none">
                <a:solidFill>
                  <a:schemeClr val="lt2"/>
                </a:solidFill>
                <a:latin typeface="Arial"/>
                <a:ea typeface="Arial"/>
                <a:cs typeface="Arial"/>
                <a:sym typeface="Arial"/>
              </a:rPr>
              <a:t>2-</a:t>
            </a:r>
            <a:r>
              <a:rPr b="1" i="0" lang="en-US" sz="3200" u="none">
                <a:solidFill>
                  <a:schemeClr val="lt2"/>
                </a:solidFill>
                <a:latin typeface="Arial"/>
                <a:ea typeface="Arial"/>
                <a:cs typeface="Arial"/>
                <a:sym typeface="Arial"/>
              </a:rPr>
              <a:t>  →  ZnS</a:t>
            </a:r>
          </a:p>
        </p:txBody>
      </p:sp>
      <p:sp>
        <p:nvSpPr>
          <p:cNvPr id="869" name="Shape 869"/>
          <p:cNvSpPr txBox="1"/>
          <p:nvPr>
            <p:ph type="title"/>
          </p:nvPr>
        </p:nvSpPr>
        <p:spPr>
          <a:xfrm>
            <a:off x="1066800" y="757237"/>
            <a:ext cx="7239000" cy="1298575"/>
          </a:xfrm>
          <a:prstGeom prst="rect">
            <a:avLst/>
          </a:prstGeom>
          <a:noFill/>
          <a:ln>
            <a:noFill/>
          </a:ln>
        </p:spPr>
        <p:txBody>
          <a:bodyPr anchorCtr="1" anchor="t" bIns="46025" lIns="92075" rIns="92075" tIns="46025">
            <a:noAutofit/>
          </a:bodyPr>
          <a:lstStyle/>
          <a:p>
            <a:pPr indent="0" lvl="0" marL="0" marR="0" rtl="0" algn="ctr">
              <a:lnSpc>
                <a:spcPct val="9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Double Replacement Reactions</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68"/>
                                        </p:tgtEl>
                                        <p:attrNameLst>
                                          <p:attrName>style.visibility</p:attrName>
                                        </p:attrNameLst>
                                      </p:cBhvr>
                                      <p:to>
                                        <p:strVal val="visible"/>
                                      </p:to>
                                    </p:set>
                                    <p:anim calcmode="lin" valueType="num">
                                      <p:cBhvr additive="base">
                                        <p:cTn dur="500"/>
                                        <p:tgtEl>
                                          <p:spTgt spid="8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p113">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