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985000" cy="9271000"/>
  <p:embeddedFontLst>
    <p:embeddedFont>
      <p:font typeface="Overlock"/>
      <p:regular r:id="rId29"/>
      <p:bold r:id="rId30"/>
      <p:italic r:id="rId31"/>
      <p:boldItalic r:id="rId32"/>
    </p:embeddedFont>
    <p:embeddedFont>
      <p:font typeface="Teko"/>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verlock-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verlock-italic.fntdata"/><Relationship Id="rId30" Type="http://schemas.openxmlformats.org/officeDocument/2006/relationships/font" Target="fonts/Overlock-bold.fntdata"/><Relationship Id="rId11" Type="http://schemas.openxmlformats.org/officeDocument/2006/relationships/slide" Target="slides/slide6.xml"/><Relationship Id="rId33" Type="http://schemas.openxmlformats.org/officeDocument/2006/relationships/font" Target="fonts/Teko-regular.fntdata"/><Relationship Id="rId10" Type="http://schemas.openxmlformats.org/officeDocument/2006/relationships/slide" Target="slides/slide5.xml"/><Relationship Id="rId32" Type="http://schemas.openxmlformats.org/officeDocument/2006/relationships/font" Target="fonts/Overlock-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Teko-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98500" y="4403725"/>
            <a:ext cx="5588000" cy="417195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0" name="Shape 200"/>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1" name="Shape 271"/>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2" name="Shape 282"/>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7" name="Shape 287"/>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4" name="Shape 294"/>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5" name="Shape 305"/>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0" name="Shape 310"/>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7" name="Shape 317"/>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4" name="Shape 324"/>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1" name="Shape 331"/>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6" name="Shape 206"/>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8" name="Shape 338"/>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5" name="Shape 345"/>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1" name="Shape 371"/>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6" name="Shape 376"/>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3" name="Shape 213"/>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0" name="Shape 220"/>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2" name="Shape 242"/>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9" name="Shape 249"/>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98500" y="4403725"/>
            <a:ext cx="5588000" cy="41719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6" name="Shape 256"/>
          <p:cNvSpPr/>
          <p:nvPr>
            <p:ph idx="2" type="sldImg"/>
          </p:nvPr>
        </p:nvSpPr>
        <p:spPr>
          <a:xfrm>
            <a:off x="1164375" y="695325"/>
            <a:ext cx="4656874" cy="34766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7" name="Shape 67"/>
        <p:cNvGrpSpPr/>
        <p:nvPr/>
      </p:nvGrpSpPr>
      <p:grpSpPr>
        <a:xfrm>
          <a:off x="0" y="0"/>
          <a:ext cx="0" cy="0"/>
          <a:chOff x="0" y="0"/>
          <a:chExt cx="0" cy="0"/>
        </a:xfrm>
      </p:grpSpPr>
      <p:sp>
        <p:nvSpPr>
          <p:cNvPr id="68" name="Shape 68"/>
          <p:cNvSpPr txBox="1"/>
          <p:nvPr>
            <p:ph type="ctrTitle"/>
          </p:nvPr>
        </p:nvSpPr>
        <p:spPr>
          <a:xfrm>
            <a:off x="685800" y="1370012"/>
            <a:ext cx="6965950" cy="20574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69" name="Shape 69"/>
          <p:cNvSpPr txBox="1"/>
          <p:nvPr>
            <p:ph idx="1" type="subTitle"/>
          </p:nvPr>
        </p:nvSpPr>
        <p:spPr>
          <a:xfrm>
            <a:off x="1727200" y="3886200"/>
            <a:ext cx="5640388"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143509" lvl="1" marL="742950" marR="0" rtl="0" algn="l">
              <a:spcBef>
                <a:spcPts val="560"/>
              </a:spcBef>
              <a:spcAft>
                <a:spcPts val="0"/>
              </a:spcAft>
              <a:buClr>
                <a:schemeClr val="dk1"/>
              </a:buClr>
              <a:buSzPct val="8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chemeClr val="dk1"/>
              </a:buClr>
              <a:buSzPct val="7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70" name="Shape 70"/>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2" name="Shape 72"/>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85" name="Shape 185"/>
        <p:cNvGrpSpPr/>
        <p:nvPr/>
      </p:nvGrpSpPr>
      <p:grpSpPr>
        <a:xfrm>
          <a:off x="0" y="0"/>
          <a:ext cx="0" cy="0"/>
          <a:chOff x="0" y="0"/>
          <a:chExt cx="0" cy="0"/>
        </a:xfrm>
      </p:grpSpPr>
      <p:sp>
        <p:nvSpPr>
          <p:cNvPr id="186" name="Shape 186"/>
          <p:cNvSpPr txBox="1"/>
          <p:nvPr>
            <p:ph type="title"/>
          </p:nvPr>
        </p:nvSpPr>
        <p:spPr>
          <a:xfrm>
            <a:off x="219075" y="227012"/>
            <a:ext cx="7477124"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87" name="Shape 187"/>
          <p:cNvSpPr txBox="1"/>
          <p:nvPr>
            <p:ph idx="1" type="body"/>
          </p:nvPr>
        </p:nvSpPr>
        <p:spPr>
          <a:xfrm>
            <a:off x="263525" y="1598612"/>
            <a:ext cx="3616325" cy="4497387"/>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sz="2800">
                <a:solidFill>
                  <a:schemeClr val="dk1"/>
                </a:solidFill>
                <a:latin typeface="Arial"/>
                <a:ea typeface="Arial"/>
                <a:cs typeface="Arial"/>
                <a:sym typeface="Arial"/>
              </a:defRPr>
            </a:lvl1pPr>
            <a:lvl2pPr indent="-163830" lvl="1" marL="742950" marR="0" rtl="0" algn="l">
              <a:spcBef>
                <a:spcPts val="480"/>
              </a:spcBef>
              <a:spcAft>
                <a:spcPts val="0"/>
              </a:spcAft>
              <a:buClr>
                <a:schemeClr val="dk1"/>
              </a:buClr>
              <a:buSzPct val="80000"/>
              <a:buFont typeface="Arial"/>
              <a:buChar char="•"/>
              <a:defRPr b="0" i="0" sz="2400" u="none" cap="none" strike="noStrike">
                <a:solidFill>
                  <a:schemeClr val="dk1"/>
                </a:solidFill>
                <a:latin typeface="Arial"/>
                <a:ea typeface="Arial"/>
                <a:cs typeface="Arial"/>
                <a:sym typeface="Arial"/>
              </a:defRPr>
            </a:lvl2pPr>
            <a:lvl3pPr indent="-139700" lvl="2" marL="1143000" marR="0" rtl="0" algn="l">
              <a:spcBef>
                <a:spcPts val="400"/>
              </a:spcBef>
              <a:spcAft>
                <a:spcPts val="0"/>
              </a:spcAft>
              <a:buClr>
                <a:schemeClr val="dk1"/>
              </a:buClr>
              <a:buSzPct val="7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88" name="Shape 188"/>
          <p:cNvSpPr txBox="1"/>
          <p:nvPr>
            <p:ph idx="2" type="body"/>
          </p:nvPr>
        </p:nvSpPr>
        <p:spPr>
          <a:xfrm>
            <a:off x="4032250" y="1598612"/>
            <a:ext cx="3617913" cy="4497387"/>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sz="2800">
                <a:solidFill>
                  <a:schemeClr val="dk1"/>
                </a:solidFill>
                <a:latin typeface="Arial"/>
                <a:ea typeface="Arial"/>
                <a:cs typeface="Arial"/>
                <a:sym typeface="Arial"/>
              </a:defRPr>
            </a:lvl1pPr>
            <a:lvl2pPr indent="-163830" lvl="1" marL="742950" marR="0" rtl="0" algn="l">
              <a:spcBef>
                <a:spcPts val="480"/>
              </a:spcBef>
              <a:spcAft>
                <a:spcPts val="0"/>
              </a:spcAft>
              <a:buClr>
                <a:schemeClr val="dk1"/>
              </a:buClr>
              <a:buSzPct val="80000"/>
              <a:buFont typeface="Arial"/>
              <a:buChar char="•"/>
              <a:defRPr b="0" i="0" sz="2400" u="none" cap="none" strike="noStrike">
                <a:solidFill>
                  <a:schemeClr val="dk1"/>
                </a:solidFill>
                <a:latin typeface="Arial"/>
                <a:ea typeface="Arial"/>
                <a:cs typeface="Arial"/>
                <a:sym typeface="Arial"/>
              </a:defRPr>
            </a:lvl2pPr>
            <a:lvl3pPr indent="-139700" lvl="2" marL="1143000" marR="0" rtl="0" algn="l">
              <a:spcBef>
                <a:spcPts val="400"/>
              </a:spcBef>
              <a:spcAft>
                <a:spcPts val="0"/>
              </a:spcAft>
              <a:buClr>
                <a:schemeClr val="dk1"/>
              </a:buClr>
              <a:buSzPct val="7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89" name="Shape 189"/>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0" name="Shape 190"/>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1" name="Shape 191"/>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92" name="Shape 192"/>
        <p:cNvGrpSpPr/>
        <p:nvPr/>
      </p:nvGrpSpPr>
      <p:grpSpPr>
        <a:xfrm>
          <a:off x="0" y="0"/>
          <a:ext cx="0" cy="0"/>
          <a:chOff x="0" y="0"/>
          <a:chExt cx="0" cy="0"/>
        </a:xfrm>
      </p:grpSpPr>
      <p:sp>
        <p:nvSpPr>
          <p:cNvPr id="193" name="Shape 193"/>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94" name="Shape 19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Arial"/>
              <a:buNone/>
              <a:defRPr sz="2000">
                <a:solidFill>
                  <a:schemeClr val="dk1"/>
                </a:solidFill>
                <a:latin typeface="Arial"/>
                <a:ea typeface="Arial"/>
                <a:cs typeface="Arial"/>
                <a:sym typeface="Arial"/>
              </a:defRPr>
            </a:lvl1pPr>
            <a:lvl2pPr indent="0" lvl="1" marL="457200" marR="0" rtl="0" algn="l">
              <a:spcBef>
                <a:spcPts val="36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p:txBody>
      </p:sp>
      <p:sp>
        <p:nvSpPr>
          <p:cNvPr id="195" name="Shape 195"/>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6" name="Shape 196"/>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7" name="Shape 197"/>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35" name="Shape 135"/>
        <p:cNvGrpSpPr/>
        <p:nvPr/>
      </p:nvGrpSpPr>
      <p:grpSpPr>
        <a:xfrm>
          <a:off x="0" y="0"/>
          <a:ext cx="0" cy="0"/>
          <a:chOff x="0" y="0"/>
          <a:chExt cx="0" cy="0"/>
        </a:xfrm>
      </p:grpSpPr>
      <p:sp>
        <p:nvSpPr>
          <p:cNvPr id="136" name="Shape 136"/>
          <p:cNvSpPr txBox="1"/>
          <p:nvPr>
            <p:ph type="title"/>
          </p:nvPr>
        </p:nvSpPr>
        <p:spPr>
          <a:xfrm>
            <a:off x="219075" y="227012"/>
            <a:ext cx="7477124"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37" name="Shape 137"/>
          <p:cNvSpPr txBox="1"/>
          <p:nvPr>
            <p:ph idx="1" type="body"/>
          </p:nvPr>
        </p:nvSpPr>
        <p:spPr>
          <a:xfrm>
            <a:off x="263525" y="1598612"/>
            <a:ext cx="7386636" cy="4497387"/>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43509" lvl="1" marL="742950" marR="0" rtl="0" algn="l">
              <a:spcBef>
                <a:spcPts val="560"/>
              </a:spcBef>
              <a:spcAft>
                <a:spcPts val="0"/>
              </a:spcAft>
              <a:buClr>
                <a:schemeClr val="dk1"/>
              </a:buClr>
              <a:buSzPct val="8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chemeClr val="dk1"/>
              </a:buClr>
              <a:buSzPct val="7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38" name="Shape 138"/>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9" name="Shape 139"/>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0" name="Shape 140"/>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1" name="Shape 141"/>
        <p:cNvGrpSpPr/>
        <p:nvPr/>
      </p:nvGrpSpPr>
      <p:grpSpPr>
        <a:xfrm>
          <a:off x="0" y="0"/>
          <a:ext cx="0" cy="0"/>
          <a:chOff x="0" y="0"/>
          <a:chExt cx="0" cy="0"/>
        </a:xfrm>
      </p:grpSpPr>
      <p:sp>
        <p:nvSpPr>
          <p:cNvPr id="142" name="Shape 142"/>
          <p:cNvSpPr txBox="1"/>
          <p:nvPr>
            <p:ph type="title"/>
          </p:nvPr>
        </p:nvSpPr>
        <p:spPr>
          <a:xfrm rot="5400000">
            <a:off x="3827462" y="2227262"/>
            <a:ext cx="5868986" cy="186848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43" name="Shape 143"/>
          <p:cNvSpPr txBox="1"/>
          <p:nvPr>
            <p:ph idx="1" type="body"/>
          </p:nvPr>
        </p:nvSpPr>
        <p:spPr>
          <a:xfrm rot="5400000">
            <a:off x="12700" y="433387"/>
            <a:ext cx="5868986" cy="5456237"/>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43509" lvl="1" marL="742950" marR="0" rtl="0" algn="l">
              <a:spcBef>
                <a:spcPts val="560"/>
              </a:spcBef>
              <a:spcAft>
                <a:spcPts val="0"/>
              </a:spcAft>
              <a:buClr>
                <a:schemeClr val="dk1"/>
              </a:buClr>
              <a:buSzPct val="8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chemeClr val="dk1"/>
              </a:buClr>
              <a:buSzPct val="7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44" name="Shape 144"/>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5" name="Shape 145"/>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6" name="Shape 146"/>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7" name="Shape 147"/>
        <p:cNvGrpSpPr/>
        <p:nvPr/>
      </p:nvGrpSpPr>
      <p:grpSpPr>
        <a:xfrm>
          <a:off x="0" y="0"/>
          <a:ext cx="0" cy="0"/>
          <a:chOff x="0" y="0"/>
          <a:chExt cx="0" cy="0"/>
        </a:xfrm>
      </p:grpSpPr>
      <p:sp>
        <p:nvSpPr>
          <p:cNvPr id="148" name="Shape 148"/>
          <p:cNvSpPr txBox="1"/>
          <p:nvPr>
            <p:ph type="title"/>
          </p:nvPr>
        </p:nvSpPr>
        <p:spPr>
          <a:xfrm>
            <a:off x="219075" y="227012"/>
            <a:ext cx="7477124"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49" name="Shape 149"/>
          <p:cNvSpPr txBox="1"/>
          <p:nvPr>
            <p:ph idx="1" type="body"/>
          </p:nvPr>
        </p:nvSpPr>
        <p:spPr>
          <a:xfrm rot="5400000">
            <a:off x="1708149" y="153987"/>
            <a:ext cx="4497387" cy="7386636"/>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43509" lvl="1" marL="742950" marR="0" rtl="0" algn="l">
              <a:spcBef>
                <a:spcPts val="560"/>
              </a:spcBef>
              <a:spcAft>
                <a:spcPts val="0"/>
              </a:spcAft>
              <a:buClr>
                <a:schemeClr val="dk1"/>
              </a:buClr>
              <a:buSzPct val="8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chemeClr val="dk1"/>
              </a:buClr>
              <a:buSzPct val="7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50" name="Shape 150"/>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1" name="Shape 151"/>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2" name="Shape 152"/>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3" name="Shape 153"/>
        <p:cNvGrpSpPr/>
        <p:nvPr/>
      </p:nvGrpSpPr>
      <p:grpSpPr>
        <a:xfrm>
          <a:off x="0" y="0"/>
          <a:ext cx="0" cy="0"/>
          <a:chOff x="0" y="0"/>
          <a:chExt cx="0" cy="0"/>
        </a:xfrm>
      </p:grpSpPr>
      <p:sp>
        <p:nvSpPr>
          <p:cNvPr id="154" name="Shape 154"/>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55" name="Shape 155"/>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sz="3200">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156" name="Shape 15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sz="1400">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157" name="Shape 157"/>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8" name="Shape 158"/>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9" name="Shape 159"/>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0" name="Shape 160"/>
        <p:cNvGrpSpPr/>
        <p:nvPr/>
      </p:nvGrpSpPr>
      <p:grpSpPr>
        <a:xfrm>
          <a:off x="0" y="0"/>
          <a:ext cx="0" cy="0"/>
          <a:chOff x="0" y="0"/>
          <a:chExt cx="0" cy="0"/>
        </a:xfrm>
      </p:grpSpPr>
      <p:sp>
        <p:nvSpPr>
          <p:cNvPr id="161" name="Shape 16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62" name="Shape 16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43509" lvl="1" marL="742950" marR="0" rtl="0" algn="l">
              <a:spcBef>
                <a:spcPts val="560"/>
              </a:spcBef>
              <a:spcAft>
                <a:spcPts val="0"/>
              </a:spcAft>
              <a:buClr>
                <a:schemeClr val="dk1"/>
              </a:buClr>
              <a:buSzPct val="8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chemeClr val="dk1"/>
              </a:buClr>
              <a:buSzPct val="7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63" name="Shape 16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sz="1400">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164" name="Shape 164"/>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65" name="Shape 165"/>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66" name="Shape 166"/>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67" name="Shape 167"/>
        <p:cNvGrpSpPr/>
        <p:nvPr/>
      </p:nvGrpSpPr>
      <p:grpSpPr>
        <a:xfrm>
          <a:off x="0" y="0"/>
          <a:ext cx="0" cy="0"/>
          <a:chOff x="0" y="0"/>
          <a:chExt cx="0" cy="0"/>
        </a:xfrm>
      </p:grpSpPr>
      <p:sp>
        <p:nvSpPr>
          <p:cNvPr id="168" name="Shape 168"/>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69" name="Shape 169"/>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0" name="Shape 170"/>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1" name="Shape 171"/>
        <p:cNvGrpSpPr/>
        <p:nvPr/>
      </p:nvGrpSpPr>
      <p:grpSpPr>
        <a:xfrm>
          <a:off x="0" y="0"/>
          <a:ext cx="0" cy="0"/>
          <a:chOff x="0" y="0"/>
          <a:chExt cx="0" cy="0"/>
        </a:xfrm>
      </p:grpSpPr>
      <p:sp>
        <p:nvSpPr>
          <p:cNvPr id="172" name="Shape 172"/>
          <p:cNvSpPr txBox="1"/>
          <p:nvPr>
            <p:ph type="title"/>
          </p:nvPr>
        </p:nvSpPr>
        <p:spPr>
          <a:xfrm>
            <a:off x="219075" y="227012"/>
            <a:ext cx="7477124"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73" name="Shape 173"/>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4" name="Shape 174"/>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5" name="Shape 175"/>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76" name="Shape 176"/>
        <p:cNvGrpSpPr/>
        <p:nvPr/>
      </p:nvGrpSpPr>
      <p:grpSpPr>
        <a:xfrm>
          <a:off x="0" y="0"/>
          <a:ext cx="0" cy="0"/>
          <a:chOff x="0" y="0"/>
          <a:chExt cx="0" cy="0"/>
        </a:xfrm>
      </p:grpSpPr>
      <p:sp>
        <p:nvSpPr>
          <p:cNvPr id="177" name="Shape 1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78" name="Shape 17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sz="2400">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179" name="Shape 17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sz="2400">
                <a:solidFill>
                  <a:schemeClr val="dk1"/>
                </a:solidFill>
                <a:latin typeface="Arial"/>
                <a:ea typeface="Arial"/>
                <a:cs typeface="Arial"/>
                <a:sym typeface="Arial"/>
              </a:defRPr>
            </a:lvl1pPr>
            <a:lvl2pPr indent="-184150" lvl="1" marL="742950" marR="0" rtl="0" algn="l">
              <a:spcBef>
                <a:spcPts val="400"/>
              </a:spcBef>
              <a:spcAft>
                <a:spcPts val="0"/>
              </a:spcAft>
              <a:buClr>
                <a:schemeClr val="dk1"/>
              </a:buClr>
              <a:buSzPct val="80000"/>
              <a:buFont typeface="Arial"/>
              <a:buChar char="•"/>
              <a:defRPr b="0" i="0" sz="2000" u="none" cap="none" strike="noStrike">
                <a:solidFill>
                  <a:schemeClr val="dk1"/>
                </a:solidFill>
                <a:latin typeface="Arial"/>
                <a:ea typeface="Arial"/>
                <a:cs typeface="Arial"/>
                <a:sym typeface="Arial"/>
              </a:defRPr>
            </a:lvl2pPr>
            <a:lvl3pPr indent="-148589" lvl="2" marL="1143000" marR="0" rtl="0" algn="l">
              <a:spcBef>
                <a:spcPts val="360"/>
              </a:spcBef>
              <a:spcAft>
                <a:spcPts val="0"/>
              </a:spcAft>
              <a:buClr>
                <a:schemeClr val="dk1"/>
              </a:buClr>
              <a:buSzPct val="7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180" name="Shape 18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sz="2400">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181" name="Shape 18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sz="2400">
                <a:solidFill>
                  <a:schemeClr val="dk1"/>
                </a:solidFill>
                <a:latin typeface="Arial"/>
                <a:ea typeface="Arial"/>
                <a:cs typeface="Arial"/>
                <a:sym typeface="Arial"/>
              </a:defRPr>
            </a:lvl1pPr>
            <a:lvl2pPr indent="-184150" lvl="1" marL="742950" marR="0" rtl="0" algn="l">
              <a:spcBef>
                <a:spcPts val="400"/>
              </a:spcBef>
              <a:spcAft>
                <a:spcPts val="0"/>
              </a:spcAft>
              <a:buClr>
                <a:schemeClr val="dk1"/>
              </a:buClr>
              <a:buSzPct val="80000"/>
              <a:buFont typeface="Arial"/>
              <a:buChar char="•"/>
              <a:defRPr b="0" i="0" sz="2000" u="none" cap="none" strike="noStrike">
                <a:solidFill>
                  <a:schemeClr val="dk1"/>
                </a:solidFill>
                <a:latin typeface="Arial"/>
                <a:ea typeface="Arial"/>
                <a:cs typeface="Arial"/>
                <a:sym typeface="Arial"/>
              </a:defRPr>
            </a:lvl2pPr>
            <a:lvl3pPr indent="-148589" lvl="2" marL="1143000" marR="0" rtl="0" algn="l">
              <a:spcBef>
                <a:spcPts val="360"/>
              </a:spcBef>
              <a:spcAft>
                <a:spcPts val="0"/>
              </a:spcAft>
              <a:buClr>
                <a:schemeClr val="dk1"/>
              </a:buClr>
              <a:buSzPct val="7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182" name="Shape 182"/>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3" name="Shape 183"/>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4" name="Shape 184"/>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image" Target="../media/image01.png"/><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grpSp>
        <p:nvGrpSpPr>
          <p:cNvPr id="6" name="Shape 6"/>
          <p:cNvGrpSpPr/>
          <p:nvPr/>
        </p:nvGrpSpPr>
        <p:grpSpPr>
          <a:xfrm>
            <a:off x="0" y="-4902"/>
            <a:ext cx="9159874" cy="6875602"/>
            <a:chOff x="0" y="-4902"/>
            <a:chExt cx="9159874" cy="6875602"/>
          </a:xfrm>
        </p:grpSpPr>
        <p:sp>
          <p:nvSpPr>
            <p:cNvPr id="7" name="Shape 7"/>
            <p:cNvSpPr txBox="1"/>
            <p:nvPr/>
          </p:nvSpPr>
          <p:spPr>
            <a:xfrm>
              <a:off x="0" y="6645275"/>
              <a:ext cx="8078787" cy="225425"/>
            </a:xfrm>
            <a:prstGeom prst="rect">
              <a:avLst/>
            </a:prstGeom>
            <a:gradFill>
              <a:gsLst>
                <a:gs pos="0">
                  <a:schemeClr val="lt1"/>
                </a:gs>
                <a:gs pos="100000">
                  <a:schemeClr val="lt2"/>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 name="Shape 8"/>
            <p:cNvSpPr txBox="1"/>
            <p:nvPr/>
          </p:nvSpPr>
          <p:spPr>
            <a:xfrm>
              <a:off x="0" y="0"/>
              <a:ext cx="8078787" cy="200024"/>
            </a:xfrm>
            <a:prstGeom prst="rect">
              <a:avLst/>
            </a:prstGeom>
            <a:gradFill>
              <a:gsLst>
                <a:gs pos="0">
                  <a:schemeClr val="lt2"/>
                </a:gs>
                <a:gs pos="100000">
                  <a:schemeClr val="lt1"/>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 name="Shape 9"/>
            <p:cNvSpPr txBox="1"/>
            <p:nvPr/>
          </p:nvSpPr>
          <p:spPr>
            <a:xfrm>
              <a:off x="7953375" y="0"/>
              <a:ext cx="1203324" cy="6858000"/>
            </a:xfrm>
            <a:prstGeom prst="rect">
              <a:avLst/>
            </a:prstGeom>
            <a:gradFill>
              <a:gsLst>
                <a:gs pos="0">
                  <a:srgbClr val="B49B6D"/>
                </a:gs>
                <a:gs pos="50000">
                  <a:schemeClr val="accent1"/>
                </a:gs>
                <a:gs pos="100000">
                  <a:srgbClr val="B49B6D"/>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0" name="Shape 10"/>
            <p:cNvGrpSpPr/>
            <p:nvPr/>
          </p:nvGrpSpPr>
          <p:grpSpPr>
            <a:xfrm>
              <a:off x="7848600" y="-4902"/>
              <a:ext cx="1295400" cy="6315214"/>
              <a:chOff x="7848600" y="-4902"/>
              <a:chExt cx="1295400" cy="6315214"/>
            </a:xfrm>
          </p:grpSpPr>
          <p:grpSp>
            <p:nvGrpSpPr>
              <p:cNvPr id="11" name="Shape 11"/>
              <p:cNvGrpSpPr/>
              <p:nvPr/>
            </p:nvGrpSpPr>
            <p:grpSpPr>
              <a:xfrm>
                <a:off x="8382000" y="-4902"/>
                <a:ext cx="762000" cy="2276614"/>
                <a:chOff x="8382000" y="-4902"/>
                <a:chExt cx="762000" cy="2276614"/>
              </a:xfrm>
            </p:grpSpPr>
            <p:grpSp>
              <p:nvGrpSpPr>
                <p:cNvPr id="12" name="Shape 12"/>
                <p:cNvGrpSpPr/>
                <p:nvPr/>
              </p:nvGrpSpPr>
              <p:grpSpPr>
                <a:xfrm rot="-5400000">
                  <a:off x="8708943" y="-6408"/>
                  <a:ext cx="276388" cy="279400"/>
                  <a:chOff x="2692400" y="512762"/>
                  <a:chExt cx="2684462" cy="4064000"/>
                </a:xfrm>
              </p:grpSpPr>
              <p:grpSp>
                <p:nvGrpSpPr>
                  <p:cNvPr id="13" name="Shape 13"/>
                  <p:cNvGrpSpPr/>
                  <p:nvPr/>
                </p:nvGrpSpPr>
                <p:grpSpPr>
                  <a:xfrm>
                    <a:off x="2692400" y="512762"/>
                    <a:ext cx="2684462" cy="4064000"/>
                    <a:chOff x="2692400" y="512762"/>
                    <a:chExt cx="2684462" cy="4064000"/>
                  </a:xfrm>
                </p:grpSpPr>
                <p:sp>
                  <p:nvSpPr>
                    <p:cNvPr id="14" name="Shape 14"/>
                    <p:cNvSpPr/>
                    <p:nvPr/>
                  </p:nvSpPr>
                  <p:spPr>
                    <a:xfrm>
                      <a:off x="3417887" y="512762"/>
                      <a:ext cx="1958974" cy="4064000"/>
                    </a:xfrm>
                    <a:custGeom>
                      <a:pathLst>
                        <a:path extrusionOk="0" h="120000" w="120000">
                          <a:moveTo>
                            <a:pt x="29926" y="17203"/>
                          </a:moveTo>
                          <a:cubicBezTo>
                            <a:pt x="30901" y="15750"/>
                            <a:pt x="31779" y="14203"/>
                            <a:pt x="32851" y="13265"/>
                          </a:cubicBezTo>
                          <a:cubicBezTo>
                            <a:pt x="33923" y="12328"/>
                            <a:pt x="35093" y="12890"/>
                            <a:pt x="36360" y="11578"/>
                          </a:cubicBezTo>
                          <a:cubicBezTo>
                            <a:pt x="37627" y="10265"/>
                            <a:pt x="38992" y="6890"/>
                            <a:pt x="40454" y="5390"/>
                          </a:cubicBezTo>
                          <a:cubicBezTo>
                            <a:pt x="41917" y="3890"/>
                            <a:pt x="42404" y="3421"/>
                            <a:pt x="45134" y="2578"/>
                          </a:cubicBezTo>
                          <a:cubicBezTo>
                            <a:pt x="47863" y="1734"/>
                            <a:pt x="52250" y="656"/>
                            <a:pt x="56831" y="328"/>
                          </a:cubicBezTo>
                          <a:cubicBezTo>
                            <a:pt x="61413" y="0"/>
                            <a:pt x="67554" y="187"/>
                            <a:pt x="72623" y="609"/>
                          </a:cubicBezTo>
                          <a:cubicBezTo>
                            <a:pt x="77692" y="1031"/>
                            <a:pt x="83054" y="1593"/>
                            <a:pt x="87246" y="2859"/>
                          </a:cubicBezTo>
                          <a:cubicBezTo>
                            <a:pt x="91437" y="4125"/>
                            <a:pt x="95239" y="5953"/>
                            <a:pt x="97774" y="8203"/>
                          </a:cubicBezTo>
                          <a:cubicBezTo>
                            <a:pt x="100308" y="10453"/>
                            <a:pt x="101770" y="13453"/>
                            <a:pt x="102453" y="16359"/>
                          </a:cubicBezTo>
                          <a:cubicBezTo>
                            <a:pt x="103135" y="19265"/>
                            <a:pt x="103038" y="22359"/>
                            <a:pt x="101868" y="25640"/>
                          </a:cubicBezTo>
                          <a:cubicBezTo>
                            <a:pt x="100698" y="28921"/>
                            <a:pt x="96994" y="33375"/>
                            <a:pt x="95434" y="36046"/>
                          </a:cubicBezTo>
                          <a:cubicBezTo>
                            <a:pt x="93874" y="38718"/>
                            <a:pt x="93095" y="40312"/>
                            <a:pt x="92510" y="41671"/>
                          </a:cubicBezTo>
                          <a:cubicBezTo>
                            <a:pt x="91925" y="43031"/>
                            <a:pt x="91242" y="43359"/>
                            <a:pt x="91925" y="44203"/>
                          </a:cubicBezTo>
                          <a:cubicBezTo>
                            <a:pt x="92607" y="45046"/>
                            <a:pt x="93972" y="45703"/>
                            <a:pt x="96604" y="46734"/>
                          </a:cubicBezTo>
                          <a:cubicBezTo>
                            <a:pt x="99236" y="47765"/>
                            <a:pt x="104207" y="48421"/>
                            <a:pt x="107717" y="50390"/>
                          </a:cubicBezTo>
                          <a:cubicBezTo>
                            <a:pt x="111226" y="52359"/>
                            <a:pt x="115613" y="55031"/>
                            <a:pt x="117660" y="58546"/>
                          </a:cubicBezTo>
                          <a:cubicBezTo>
                            <a:pt x="119707" y="62062"/>
                            <a:pt x="120000" y="67546"/>
                            <a:pt x="120000" y="71484"/>
                          </a:cubicBezTo>
                          <a:cubicBezTo>
                            <a:pt x="120000" y="75421"/>
                            <a:pt x="119415" y="78703"/>
                            <a:pt x="117660" y="82171"/>
                          </a:cubicBezTo>
                          <a:cubicBezTo>
                            <a:pt x="115905" y="85640"/>
                            <a:pt x="112396" y="89859"/>
                            <a:pt x="109471" y="92296"/>
                          </a:cubicBezTo>
                          <a:cubicBezTo>
                            <a:pt x="106547" y="94734"/>
                            <a:pt x="103623" y="95953"/>
                            <a:pt x="100113" y="96796"/>
                          </a:cubicBezTo>
                          <a:cubicBezTo>
                            <a:pt x="96604" y="97640"/>
                            <a:pt x="92705" y="97453"/>
                            <a:pt x="88415" y="97359"/>
                          </a:cubicBezTo>
                          <a:cubicBezTo>
                            <a:pt x="84126" y="97265"/>
                            <a:pt x="77400" y="96375"/>
                            <a:pt x="74378" y="96234"/>
                          </a:cubicBezTo>
                          <a:cubicBezTo>
                            <a:pt x="71356" y="96093"/>
                            <a:pt x="71454" y="96093"/>
                            <a:pt x="70284" y="96515"/>
                          </a:cubicBezTo>
                          <a:cubicBezTo>
                            <a:pt x="69114" y="96937"/>
                            <a:pt x="68432" y="97265"/>
                            <a:pt x="67359" y="98765"/>
                          </a:cubicBezTo>
                          <a:cubicBezTo>
                            <a:pt x="66287" y="100265"/>
                            <a:pt x="64825" y="103359"/>
                            <a:pt x="63850" y="105515"/>
                          </a:cubicBezTo>
                          <a:cubicBezTo>
                            <a:pt x="62875" y="107671"/>
                            <a:pt x="63558" y="109546"/>
                            <a:pt x="61510" y="111703"/>
                          </a:cubicBezTo>
                          <a:cubicBezTo>
                            <a:pt x="59463" y="113859"/>
                            <a:pt x="55954" y="117093"/>
                            <a:pt x="51567" y="118453"/>
                          </a:cubicBezTo>
                          <a:cubicBezTo>
                            <a:pt x="47181" y="119812"/>
                            <a:pt x="40357" y="120000"/>
                            <a:pt x="35190" y="119859"/>
                          </a:cubicBezTo>
                          <a:cubicBezTo>
                            <a:pt x="30024" y="119718"/>
                            <a:pt x="24955" y="118921"/>
                            <a:pt x="20568" y="117609"/>
                          </a:cubicBezTo>
                          <a:cubicBezTo>
                            <a:pt x="16181" y="116296"/>
                            <a:pt x="11795" y="114187"/>
                            <a:pt x="8870" y="111984"/>
                          </a:cubicBezTo>
                          <a:cubicBezTo>
                            <a:pt x="5946" y="109781"/>
                            <a:pt x="4484" y="106640"/>
                            <a:pt x="3021" y="104390"/>
                          </a:cubicBezTo>
                          <a:cubicBezTo>
                            <a:pt x="1559" y="102140"/>
                            <a:pt x="194" y="100500"/>
                            <a:pt x="97" y="98484"/>
                          </a:cubicBezTo>
                          <a:cubicBezTo>
                            <a:pt x="0" y="96468"/>
                            <a:pt x="1267" y="94593"/>
                            <a:pt x="2437" y="92296"/>
                          </a:cubicBezTo>
                          <a:cubicBezTo>
                            <a:pt x="3606" y="90000"/>
                            <a:pt x="5166" y="87187"/>
                            <a:pt x="7116" y="84703"/>
                          </a:cubicBezTo>
                          <a:cubicBezTo>
                            <a:pt x="9065" y="82218"/>
                            <a:pt x="11892" y="79593"/>
                            <a:pt x="14134" y="77390"/>
                          </a:cubicBezTo>
                          <a:cubicBezTo>
                            <a:pt x="16376" y="75187"/>
                            <a:pt x="18716" y="72562"/>
                            <a:pt x="20568" y="71484"/>
                          </a:cubicBezTo>
                          <a:cubicBezTo>
                            <a:pt x="22420" y="70406"/>
                            <a:pt x="24272" y="70406"/>
                            <a:pt x="25247" y="70921"/>
                          </a:cubicBezTo>
                          <a:cubicBezTo>
                            <a:pt x="26222" y="71437"/>
                            <a:pt x="27099" y="72890"/>
                            <a:pt x="26417" y="74578"/>
                          </a:cubicBezTo>
                          <a:cubicBezTo>
                            <a:pt x="25735" y="76265"/>
                            <a:pt x="23590" y="78843"/>
                            <a:pt x="21153" y="81046"/>
                          </a:cubicBezTo>
                          <a:cubicBezTo>
                            <a:pt x="18716" y="83250"/>
                            <a:pt x="14134" y="85500"/>
                            <a:pt x="11795" y="87796"/>
                          </a:cubicBezTo>
                          <a:cubicBezTo>
                            <a:pt x="9455" y="90093"/>
                            <a:pt x="7408" y="92343"/>
                            <a:pt x="7116" y="94828"/>
                          </a:cubicBezTo>
                          <a:cubicBezTo>
                            <a:pt x="6823" y="97312"/>
                            <a:pt x="8480" y="100359"/>
                            <a:pt x="10040" y="102703"/>
                          </a:cubicBezTo>
                          <a:cubicBezTo>
                            <a:pt x="11600" y="105046"/>
                            <a:pt x="13647" y="107109"/>
                            <a:pt x="16474" y="108890"/>
                          </a:cubicBezTo>
                          <a:cubicBezTo>
                            <a:pt x="19301" y="110671"/>
                            <a:pt x="22615" y="112546"/>
                            <a:pt x="27002" y="113390"/>
                          </a:cubicBezTo>
                          <a:cubicBezTo>
                            <a:pt x="31389" y="114234"/>
                            <a:pt x="38505" y="114375"/>
                            <a:pt x="42794" y="113953"/>
                          </a:cubicBezTo>
                          <a:cubicBezTo>
                            <a:pt x="47083" y="113531"/>
                            <a:pt x="50203" y="112453"/>
                            <a:pt x="52737" y="110859"/>
                          </a:cubicBezTo>
                          <a:cubicBezTo>
                            <a:pt x="55272" y="109265"/>
                            <a:pt x="56831" y="106875"/>
                            <a:pt x="58001" y="104390"/>
                          </a:cubicBezTo>
                          <a:cubicBezTo>
                            <a:pt x="59171" y="101906"/>
                            <a:pt x="60048" y="99234"/>
                            <a:pt x="59756" y="95953"/>
                          </a:cubicBezTo>
                          <a:cubicBezTo>
                            <a:pt x="59463" y="92671"/>
                            <a:pt x="57416" y="87703"/>
                            <a:pt x="56246" y="84703"/>
                          </a:cubicBezTo>
                          <a:cubicBezTo>
                            <a:pt x="55077" y="81703"/>
                            <a:pt x="54102" y="80109"/>
                            <a:pt x="52737" y="77953"/>
                          </a:cubicBezTo>
                          <a:cubicBezTo>
                            <a:pt x="51372" y="75796"/>
                            <a:pt x="48935" y="73171"/>
                            <a:pt x="48058" y="71765"/>
                          </a:cubicBezTo>
                          <a:cubicBezTo>
                            <a:pt x="47181" y="70359"/>
                            <a:pt x="46791" y="70078"/>
                            <a:pt x="47473" y="69515"/>
                          </a:cubicBezTo>
                          <a:cubicBezTo>
                            <a:pt x="48155" y="68953"/>
                            <a:pt x="50593" y="68203"/>
                            <a:pt x="52152" y="68390"/>
                          </a:cubicBezTo>
                          <a:cubicBezTo>
                            <a:pt x="53712" y="68578"/>
                            <a:pt x="55369" y="69281"/>
                            <a:pt x="56831" y="70640"/>
                          </a:cubicBezTo>
                          <a:cubicBezTo>
                            <a:pt x="58294" y="72000"/>
                            <a:pt x="59463" y="74203"/>
                            <a:pt x="60926" y="76546"/>
                          </a:cubicBezTo>
                          <a:cubicBezTo>
                            <a:pt x="62388" y="78890"/>
                            <a:pt x="64045" y="82359"/>
                            <a:pt x="65605" y="84703"/>
                          </a:cubicBezTo>
                          <a:cubicBezTo>
                            <a:pt x="67164" y="87046"/>
                            <a:pt x="67944" y="89296"/>
                            <a:pt x="70284" y="90609"/>
                          </a:cubicBezTo>
                          <a:cubicBezTo>
                            <a:pt x="72623" y="91921"/>
                            <a:pt x="75645" y="92343"/>
                            <a:pt x="79642" y="92578"/>
                          </a:cubicBezTo>
                          <a:cubicBezTo>
                            <a:pt x="83639" y="92812"/>
                            <a:pt x="90268" y="92812"/>
                            <a:pt x="94264" y="92015"/>
                          </a:cubicBezTo>
                          <a:cubicBezTo>
                            <a:pt x="98261" y="91218"/>
                            <a:pt x="100893" y="89953"/>
                            <a:pt x="103623" y="87796"/>
                          </a:cubicBezTo>
                          <a:cubicBezTo>
                            <a:pt x="106352" y="85640"/>
                            <a:pt x="109374" y="82546"/>
                            <a:pt x="110641" y="79078"/>
                          </a:cubicBezTo>
                          <a:cubicBezTo>
                            <a:pt x="111909" y="75609"/>
                            <a:pt x="111519" y="70218"/>
                            <a:pt x="111226" y="66984"/>
                          </a:cubicBezTo>
                          <a:cubicBezTo>
                            <a:pt x="110934" y="63750"/>
                            <a:pt x="111129" y="62109"/>
                            <a:pt x="108887" y="59671"/>
                          </a:cubicBezTo>
                          <a:cubicBezTo>
                            <a:pt x="106645" y="57234"/>
                            <a:pt x="101575" y="54046"/>
                            <a:pt x="97774" y="52359"/>
                          </a:cubicBezTo>
                          <a:cubicBezTo>
                            <a:pt x="93972" y="50671"/>
                            <a:pt x="89585" y="49875"/>
                            <a:pt x="86076" y="49546"/>
                          </a:cubicBezTo>
                          <a:cubicBezTo>
                            <a:pt x="82567" y="49218"/>
                            <a:pt x="80032" y="49828"/>
                            <a:pt x="76718" y="50390"/>
                          </a:cubicBezTo>
                          <a:cubicBezTo>
                            <a:pt x="73403" y="50953"/>
                            <a:pt x="68822" y="52359"/>
                            <a:pt x="66190" y="52921"/>
                          </a:cubicBezTo>
                          <a:cubicBezTo>
                            <a:pt x="63558" y="53484"/>
                            <a:pt x="62583" y="53859"/>
                            <a:pt x="60926" y="53765"/>
                          </a:cubicBezTo>
                          <a:cubicBezTo>
                            <a:pt x="59268" y="53671"/>
                            <a:pt x="56929" y="52968"/>
                            <a:pt x="56246" y="52359"/>
                          </a:cubicBezTo>
                          <a:cubicBezTo>
                            <a:pt x="55564" y="51750"/>
                            <a:pt x="56149" y="50765"/>
                            <a:pt x="56831" y="50109"/>
                          </a:cubicBezTo>
                          <a:cubicBezTo>
                            <a:pt x="57514" y="49453"/>
                            <a:pt x="58391" y="48890"/>
                            <a:pt x="60341" y="48421"/>
                          </a:cubicBezTo>
                          <a:cubicBezTo>
                            <a:pt x="62290" y="47953"/>
                            <a:pt x="65410" y="48046"/>
                            <a:pt x="68529" y="47296"/>
                          </a:cubicBezTo>
                          <a:cubicBezTo>
                            <a:pt x="71649" y="46546"/>
                            <a:pt x="76035" y="45234"/>
                            <a:pt x="79057" y="43921"/>
                          </a:cubicBezTo>
                          <a:cubicBezTo>
                            <a:pt x="82079" y="42609"/>
                            <a:pt x="84419" y="41953"/>
                            <a:pt x="86661" y="39421"/>
                          </a:cubicBezTo>
                          <a:cubicBezTo>
                            <a:pt x="88903" y="36890"/>
                            <a:pt x="91535" y="32625"/>
                            <a:pt x="92510" y="28734"/>
                          </a:cubicBezTo>
                          <a:cubicBezTo>
                            <a:pt x="93484" y="24843"/>
                            <a:pt x="93582" y="19500"/>
                            <a:pt x="92510" y="16078"/>
                          </a:cubicBezTo>
                          <a:cubicBezTo>
                            <a:pt x="91437" y="12656"/>
                            <a:pt x="89098" y="10078"/>
                            <a:pt x="86076" y="8203"/>
                          </a:cubicBezTo>
                          <a:cubicBezTo>
                            <a:pt x="83054" y="6328"/>
                            <a:pt x="78667" y="5390"/>
                            <a:pt x="74378" y="4828"/>
                          </a:cubicBezTo>
                          <a:cubicBezTo>
                            <a:pt x="70089" y="4265"/>
                            <a:pt x="64825" y="4218"/>
                            <a:pt x="60341" y="4828"/>
                          </a:cubicBezTo>
                          <a:cubicBezTo>
                            <a:pt x="55857" y="5437"/>
                            <a:pt x="51177" y="6515"/>
                            <a:pt x="47473" y="8484"/>
                          </a:cubicBezTo>
                          <a:cubicBezTo>
                            <a:pt x="43769" y="10453"/>
                            <a:pt x="40162" y="14109"/>
                            <a:pt x="38115" y="16640"/>
                          </a:cubicBezTo>
                          <a:cubicBezTo>
                            <a:pt x="36068" y="19171"/>
                            <a:pt x="34995" y="20484"/>
                            <a:pt x="35190" y="23671"/>
                          </a:cubicBezTo>
                          <a:cubicBezTo>
                            <a:pt x="35385" y="26859"/>
                            <a:pt x="38895" y="32390"/>
                            <a:pt x="39285" y="35765"/>
                          </a:cubicBezTo>
                          <a:cubicBezTo>
                            <a:pt x="39675" y="39140"/>
                            <a:pt x="38505" y="42468"/>
                            <a:pt x="37530" y="43921"/>
                          </a:cubicBezTo>
                          <a:cubicBezTo>
                            <a:pt x="36555" y="45375"/>
                            <a:pt x="34703" y="44859"/>
                            <a:pt x="33436" y="44484"/>
                          </a:cubicBezTo>
                          <a:cubicBezTo>
                            <a:pt x="32168" y="44109"/>
                            <a:pt x="30804" y="43734"/>
                            <a:pt x="29926" y="41671"/>
                          </a:cubicBezTo>
                          <a:cubicBezTo>
                            <a:pt x="29049" y="39609"/>
                            <a:pt x="28659" y="35390"/>
                            <a:pt x="28172" y="32109"/>
                          </a:cubicBezTo>
                          <a:cubicBezTo>
                            <a:pt x="27684" y="28828"/>
                            <a:pt x="26612" y="24515"/>
                            <a:pt x="27002" y="21984"/>
                          </a:cubicBezTo>
                          <a:cubicBezTo>
                            <a:pt x="27392" y="19453"/>
                            <a:pt x="28952" y="18656"/>
                            <a:pt x="29926" y="17203"/>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Shape 15"/>
                    <p:cNvSpPr/>
                    <p:nvPr/>
                  </p:nvSpPr>
                  <p:spPr>
                    <a:xfrm>
                      <a:off x="2692400" y="604837"/>
                      <a:ext cx="1371599" cy="3278186"/>
                    </a:xfrm>
                    <a:custGeom>
                      <a:pathLst>
                        <a:path extrusionOk="0" h="120000" w="120000">
                          <a:moveTo>
                            <a:pt x="108901" y="30709"/>
                          </a:moveTo>
                          <a:cubicBezTo>
                            <a:pt x="108624" y="28450"/>
                            <a:pt x="108763" y="23408"/>
                            <a:pt x="110566" y="20280"/>
                          </a:cubicBezTo>
                          <a:cubicBezTo>
                            <a:pt x="112369" y="17151"/>
                            <a:pt x="119445" y="13211"/>
                            <a:pt x="119722" y="11936"/>
                          </a:cubicBezTo>
                          <a:cubicBezTo>
                            <a:pt x="120000" y="10661"/>
                            <a:pt x="114867" y="12515"/>
                            <a:pt x="112231" y="12631"/>
                          </a:cubicBezTo>
                          <a:cubicBezTo>
                            <a:pt x="109595" y="12747"/>
                            <a:pt x="106820" y="13616"/>
                            <a:pt x="103907" y="12631"/>
                          </a:cubicBezTo>
                          <a:cubicBezTo>
                            <a:pt x="100994" y="11646"/>
                            <a:pt x="97942" y="8517"/>
                            <a:pt x="94751" y="6721"/>
                          </a:cubicBezTo>
                          <a:cubicBezTo>
                            <a:pt x="91560" y="4925"/>
                            <a:pt x="88786" y="2955"/>
                            <a:pt x="84763" y="1854"/>
                          </a:cubicBezTo>
                          <a:cubicBezTo>
                            <a:pt x="80739" y="753"/>
                            <a:pt x="75329" y="231"/>
                            <a:pt x="70612" y="115"/>
                          </a:cubicBezTo>
                          <a:cubicBezTo>
                            <a:pt x="65895" y="0"/>
                            <a:pt x="61734" y="463"/>
                            <a:pt x="56462" y="1158"/>
                          </a:cubicBezTo>
                          <a:cubicBezTo>
                            <a:pt x="51190" y="1854"/>
                            <a:pt x="44393" y="2491"/>
                            <a:pt x="38982" y="4287"/>
                          </a:cubicBezTo>
                          <a:cubicBezTo>
                            <a:pt x="33572" y="6084"/>
                            <a:pt x="27745" y="8749"/>
                            <a:pt x="24000" y="11936"/>
                          </a:cubicBezTo>
                          <a:cubicBezTo>
                            <a:pt x="20254" y="15123"/>
                            <a:pt x="17479" y="19700"/>
                            <a:pt x="16508" y="23408"/>
                          </a:cubicBezTo>
                          <a:cubicBezTo>
                            <a:pt x="15537" y="27117"/>
                            <a:pt x="16924" y="30535"/>
                            <a:pt x="18173" y="34186"/>
                          </a:cubicBezTo>
                          <a:cubicBezTo>
                            <a:pt x="19421" y="37836"/>
                            <a:pt x="22473" y="42472"/>
                            <a:pt x="24000" y="45311"/>
                          </a:cubicBezTo>
                          <a:cubicBezTo>
                            <a:pt x="25526" y="48150"/>
                            <a:pt x="27468" y="49251"/>
                            <a:pt x="27329" y="51221"/>
                          </a:cubicBezTo>
                          <a:cubicBezTo>
                            <a:pt x="27190" y="53191"/>
                            <a:pt x="26219" y="54814"/>
                            <a:pt x="23167" y="57131"/>
                          </a:cubicBezTo>
                          <a:cubicBezTo>
                            <a:pt x="20115" y="59449"/>
                            <a:pt x="12485" y="62114"/>
                            <a:pt x="9017" y="65127"/>
                          </a:cubicBezTo>
                          <a:cubicBezTo>
                            <a:pt x="5549" y="68140"/>
                            <a:pt x="3745" y="71096"/>
                            <a:pt x="2358" y="75210"/>
                          </a:cubicBezTo>
                          <a:cubicBezTo>
                            <a:pt x="971" y="79323"/>
                            <a:pt x="0" y="85465"/>
                            <a:pt x="693" y="89811"/>
                          </a:cubicBezTo>
                          <a:cubicBezTo>
                            <a:pt x="1387" y="94157"/>
                            <a:pt x="3606" y="97923"/>
                            <a:pt x="6520" y="101284"/>
                          </a:cubicBezTo>
                          <a:cubicBezTo>
                            <a:pt x="9433" y="104645"/>
                            <a:pt x="12346" y="107658"/>
                            <a:pt x="18173" y="109975"/>
                          </a:cubicBezTo>
                          <a:cubicBezTo>
                            <a:pt x="24000" y="112293"/>
                            <a:pt x="34682" y="114379"/>
                            <a:pt x="41479" y="115190"/>
                          </a:cubicBezTo>
                          <a:cubicBezTo>
                            <a:pt x="48277" y="116001"/>
                            <a:pt x="55075" y="114785"/>
                            <a:pt x="58959" y="114843"/>
                          </a:cubicBezTo>
                          <a:cubicBezTo>
                            <a:pt x="62843" y="114901"/>
                            <a:pt x="63121" y="114727"/>
                            <a:pt x="64786" y="115538"/>
                          </a:cubicBezTo>
                          <a:cubicBezTo>
                            <a:pt x="66450" y="116349"/>
                            <a:pt x="68254" y="120000"/>
                            <a:pt x="68947" y="119710"/>
                          </a:cubicBezTo>
                          <a:cubicBezTo>
                            <a:pt x="69641" y="119420"/>
                            <a:pt x="67560" y="116581"/>
                            <a:pt x="68947" y="113800"/>
                          </a:cubicBezTo>
                          <a:cubicBezTo>
                            <a:pt x="70335" y="111018"/>
                            <a:pt x="74497" y="105977"/>
                            <a:pt x="77271" y="103022"/>
                          </a:cubicBezTo>
                          <a:cubicBezTo>
                            <a:pt x="80046" y="100067"/>
                            <a:pt x="85040" y="96822"/>
                            <a:pt x="85595" y="96069"/>
                          </a:cubicBezTo>
                          <a:cubicBezTo>
                            <a:pt x="86150" y="95316"/>
                            <a:pt x="82959" y="96938"/>
                            <a:pt x="80601" y="98503"/>
                          </a:cubicBezTo>
                          <a:cubicBezTo>
                            <a:pt x="78242" y="100067"/>
                            <a:pt x="75468" y="103486"/>
                            <a:pt x="71445" y="105456"/>
                          </a:cubicBezTo>
                          <a:cubicBezTo>
                            <a:pt x="67421" y="107426"/>
                            <a:pt x="62150" y="109570"/>
                            <a:pt x="56462" y="110323"/>
                          </a:cubicBezTo>
                          <a:cubicBezTo>
                            <a:pt x="50774" y="111076"/>
                            <a:pt x="42589" y="110845"/>
                            <a:pt x="37317" y="109975"/>
                          </a:cubicBezTo>
                          <a:cubicBezTo>
                            <a:pt x="32046" y="109106"/>
                            <a:pt x="28439" y="107600"/>
                            <a:pt x="24832" y="105108"/>
                          </a:cubicBezTo>
                          <a:cubicBezTo>
                            <a:pt x="21225" y="102617"/>
                            <a:pt x="17341" y="99082"/>
                            <a:pt x="15676" y="95026"/>
                          </a:cubicBezTo>
                          <a:cubicBezTo>
                            <a:pt x="14011" y="90970"/>
                            <a:pt x="14289" y="85118"/>
                            <a:pt x="14843" y="80772"/>
                          </a:cubicBezTo>
                          <a:cubicBezTo>
                            <a:pt x="15398" y="76426"/>
                            <a:pt x="16786" y="72081"/>
                            <a:pt x="19005" y="68952"/>
                          </a:cubicBezTo>
                          <a:cubicBezTo>
                            <a:pt x="21225" y="65823"/>
                            <a:pt x="23861" y="63621"/>
                            <a:pt x="28161" y="61999"/>
                          </a:cubicBezTo>
                          <a:cubicBezTo>
                            <a:pt x="32462" y="60376"/>
                            <a:pt x="37734" y="59159"/>
                            <a:pt x="44809" y="59217"/>
                          </a:cubicBezTo>
                          <a:cubicBezTo>
                            <a:pt x="51884" y="59275"/>
                            <a:pt x="63953" y="61361"/>
                            <a:pt x="70612" y="62346"/>
                          </a:cubicBezTo>
                          <a:cubicBezTo>
                            <a:pt x="77271" y="63331"/>
                            <a:pt x="81156" y="64896"/>
                            <a:pt x="84763" y="65127"/>
                          </a:cubicBezTo>
                          <a:cubicBezTo>
                            <a:pt x="88369" y="65359"/>
                            <a:pt x="91144" y="64490"/>
                            <a:pt x="92254" y="63737"/>
                          </a:cubicBezTo>
                          <a:cubicBezTo>
                            <a:pt x="93364" y="62984"/>
                            <a:pt x="92670" y="61535"/>
                            <a:pt x="91421" y="60608"/>
                          </a:cubicBezTo>
                          <a:cubicBezTo>
                            <a:pt x="90173" y="59681"/>
                            <a:pt x="88508" y="58812"/>
                            <a:pt x="84763" y="58174"/>
                          </a:cubicBezTo>
                          <a:cubicBezTo>
                            <a:pt x="81017" y="57537"/>
                            <a:pt x="75606" y="57827"/>
                            <a:pt x="68947" y="56784"/>
                          </a:cubicBezTo>
                          <a:cubicBezTo>
                            <a:pt x="62289" y="55741"/>
                            <a:pt x="50913" y="54814"/>
                            <a:pt x="44809" y="51916"/>
                          </a:cubicBezTo>
                          <a:cubicBezTo>
                            <a:pt x="38705" y="49019"/>
                            <a:pt x="34959" y="44036"/>
                            <a:pt x="32323" y="39401"/>
                          </a:cubicBezTo>
                          <a:cubicBezTo>
                            <a:pt x="29687" y="34765"/>
                            <a:pt x="27052" y="29029"/>
                            <a:pt x="28994" y="24104"/>
                          </a:cubicBezTo>
                          <a:cubicBezTo>
                            <a:pt x="30936" y="19179"/>
                            <a:pt x="37595" y="12805"/>
                            <a:pt x="43976" y="9850"/>
                          </a:cubicBezTo>
                          <a:cubicBezTo>
                            <a:pt x="50358" y="6895"/>
                            <a:pt x="60346" y="6431"/>
                            <a:pt x="67283" y="6373"/>
                          </a:cubicBezTo>
                          <a:cubicBezTo>
                            <a:pt x="74219" y="6315"/>
                            <a:pt x="80462" y="7764"/>
                            <a:pt x="85595" y="9502"/>
                          </a:cubicBezTo>
                          <a:cubicBezTo>
                            <a:pt x="90728" y="11240"/>
                            <a:pt x="95306" y="14253"/>
                            <a:pt x="98080" y="16803"/>
                          </a:cubicBezTo>
                          <a:cubicBezTo>
                            <a:pt x="100855" y="19352"/>
                            <a:pt x="100716" y="21786"/>
                            <a:pt x="102242" y="24799"/>
                          </a:cubicBezTo>
                          <a:cubicBezTo>
                            <a:pt x="103768" y="27812"/>
                            <a:pt x="105572" y="33375"/>
                            <a:pt x="107236" y="34881"/>
                          </a:cubicBezTo>
                          <a:cubicBezTo>
                            <a:pt x="108901" y="36388"/>
                            <a:pt x="111953" y="34591"/>
                            <a:pt x="112231" y="33838"/>
                          </a:cubicBezTo>
                          <a:cubicBezTo>
                            <a:pt x="112508" y="33085"/>
                            <a:pt x="109179" y="32969"/>
                            <a:pt x="108901" y="30709"/>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6" name="Shape 16"/>
                  <p:cNvSpPr/>
                  <p:nvPr/>
                </p:nvSpPr>
                <p:spPr>
                  <a:xfrm>
                    <a:off x="3802062" y="2266950"/>
                    <a:ext cx="277811" cy="392112"/>
                  </a:xfrm>
                  <a:prstGeom prst="ellipse">
                    <a:avLst/>
                  </a:pr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Shape 17"/>
                  <p:cNvSpPr/>
                  <p:nvPr/>
                </p:nvSpPr>
                <p:spPr>
                  <a:xfrm>
                    <a:off x="4187825" y="1182687"/>
                    <a:ext cx="415925" cy="831850"/>
                  </a:xfrm>
                  <a:custGeom>
                    <a:pathLst>
                      <a:path extrusionOk="0" h="120000" w="120000">
                        <a:moveTo>
                          <a:pt x="1353" y="111247"/>
                        </a:moveTo>
                        <a:cubicBezTo>
                          <a:pt x="0" y="102495"/>
                          <a:pt x="4060" y="79692"/>
                          <a:pt x="12180" y="62879"/>
                        </a:cubicBezTo>
                        <a:cubicBezTo>
                          <a:pt x="20300" y="46065"/>
                          <a:pt x="38345" y="20729"/>
                          <a:pt x="50075" y="10364"/>
                        </a:cubicBezTo>
                        <a:cubicBezTo>
                          <a:pt x="61804" y="0"/>
                          <a:pt x="73082" y="921"/>
                          <a:pt x="82556" y="690"/>
                        </a:cubicBezTo>
                        <a:cubicBezTo>
                          <a:pt x="92030" y="460"/>
                          <a:pt x="101052" y="4145"/>
                          <a:pt x="106917" y="8982"/>
                        </a:cubicBezTo>
                        <a:cubicBezTo>
                          <a:pt x="112781" y="13819"/>
                          <a:pt x="120000" y="20729"/>
                          <a:pt x="117744" y="29712"/>
                        </a:cubicBezTo>
                        <a:cubicBezTo>
                          <a:pt x="115488" y="38694"/>
                          <a:pt x="105112" y="49520"/>
                          <a:pt x="93383" y="62879"/>
                        </a:cubicBezTo>
                        <a:cubicBezTo>
                          <a:pt x="81654" y="76238"/>
                          <a:pt x="59548" y="101113"/>
                          <a:pt x="47368" y="109865"/>
                        </a:cubicBezTo>
                        <a:cubicBezTo>
                          <a:pt x="35187" y="118618"/>
                          <a:pt x="27518" y="115393"/>
                          <a:pt x="20300" y="115393"/>
                        </a:cubicBezTo>
                        <a:cubicBezTo>
                          <a:pt x="13082" y="115393"/>
                          <a:pt x="2706" y="120000"/>
                          <a:pt x="1353" y="111247"/>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Shape 18"/>
                  <p:cNvSpPr/>
                  <p:nvPr/>
                </p:nvSpPr>
                <p:spPr>
                  <a:xfrm>
                    <a:off x="4295775" y="2520950"/>
                    <a:ext cx="631825" cy="554037"/>
                  </a:xfrm>
                  <a:custGeom>
                    <a:pathLst>
                      <a:path extrusionOk="0" h="120000" w="120000">
                        <a:moveTo>
                          <a:pt x="30612" y="70941"/>
                        </a:moveTo>
                        <a:cubicBezTo>
                          <a:pt x="18979" y="57529"/>
                          <a:pt x="9795" y="39882"/>
                          <a:pt x="4897" y="30705"/>
                        </a:cubicBezTo>
                        <a:cubicBezTo>
                          <a:pt x="0" y="21529"/>
                          <a:pt x="612" y="20823"/>
                          <a:pt x="1224" y="15882"/>
                        </a:cubicBezTo>
                        <a:cubicBezTo>
                          <a:pt x="1836" y="10941"/>
                          <a:pt x="2142" y="2117"/>
                          <a:pt x="8571" y="1058"/>
                        </a:cubicBezTo>
                        <a:cubicBezTo>
                          <a:pt x="14999" y="0"/>
                          <a:pt x="28469" y="5294"/>
                          <a:pt x="39795" y="9529"/>
                        </a:cubicBezTo>
                        <a:cubicBezTo>
                          <a:pt x="51122" y="13764"/>
                          <a:pt x="64591" y="18705"/>
                          <a:pt x="76530" y="26470"/>
                        </a:cubicBezTo>
                        <a:cubicBezTo>
                          <a:pt x="88469" y="34235"/>
                          <a:pt x="104387" y="44470"/>
                          <a:pt x="111428" y="56117"/>
                        </a:cubicBezTo>
                        <a:cubicBezTo>
                          <a:pt x="118469" y="67764"/>
                          <a:pt x="119999" y="86117"/>
                          <a:pt x="118775" y="96352"/>
                        </a:cubicBezTo>
                        <a:cubicBezTo>
                          <a:pt x="117551" y="106588"/>
                          <a:pt x="111428" y="115058"/>
                          <a:pt x="104081" y="117529"/>
                        </a:cubicBezTo>
                        <a:cubicBezTo>
                          <a:pt x="96734" y="120000"/>
                          <a:pt x="86326" y="118588"/>
                          <a:pt x="74693" y="111176"/>
                        </a:cubicBezTo>
                        <a:cubicBezTo>
                          <a:pt x="63061" y="103764"/>
                          <a:pt x="42244" y="84352"/>
                          <a:pt x="30612" y="70941"/>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Shape 19"/>
                  <p:cNvSpPr/>
                  <p:nvPr/>
                </p:nvSpPr>
                <p:spPr>
                  <a:xfrm>
                    <a:off x="3895725" y="3052761"/>
                    <a:ext cx="231775" cy="900111"/>
                  </a:xfrm>
                  <a:custGeom>
                    <a:pathLst>
                      <a:path extrusionOk="0" h="120000" w="120000">
                        <a:moveTo>
                          <a:pt x="14304" y="35483"/>
                        </a:moveTo>
                        <a:cubicBezTo>
                          <a:pt x="19867" y="25591"/>
                          <a:pt x="27019" y="14193"/>
                          <a:pt x="33377" y="8387"/>
                        </a:cubicBezTo>
                        <a:cubicBezTo>
                          <a:pt x="39735" y="2580"/>
                          <a:pt x="43708" y="1075"/>
                          <a:pt x="52450" y="645"/>
                        </a:cubicBezTo>
                        <a:cubicBezTo>
                          <a:pt x="61192" y="215"/>
                          <a:pt x="76291" y="0"/>
                          <a:pt x="85827" y="5806"/>
                        </a:cubicBezTo>
                        <a:cubicBezTo>
                          <a:pt x="95364" y="11612"/>
                          <a:pt x="104900" y="21290"/>
                          <a:pt x="109668" y="35483"/>
                        </a:cubicBezTo>
                        <a:cubicBezTo>
                          <a:pt x="114437" y="49677"/>
                          <a:pt x="120000" y="77419"/>
                          <a:pt x="114437" y="90967"/>
                        </a:cubicBezTo>
                        <a:cubicBezTo>
                          <a:pt x="108874" y="104516"/>
                          <a:pt x="92185" y="113548"/>
                          <a:pt x="76291" y="116774"/>
                        </a:cubicBezTo>
                        <a:cubicBezTo>
                          <a:pt x="60397" y="120000"/>
                          <a:pt x="31788" y="118494"/>
                          <a:pt x="19072" y="110322"/>
                        </a:cubicBezTo>
                        <a:cubicBezTo>
                          <a:pt x="6357" y="102150"/>
                          <a:pt x="0" y="80000"/>
                          <a:pt x="0" y="67741"/>
                        </a:cubicBezTo>
                        <a:cubicBezTo>
                          <a:pt x="0" y="55483"/>
                          <a:pt x="8741" y="45376"/>
                          <a:pt x="14304" y="35483"/>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Shape 20"/>
                  <p:cNvSpPr/>
                  <p:nvPr/>
                </p:nvSpPr>
                <p:spPr>
                  <a:xfrm>
                    <a:off x="3032125" y="2520950"/>
                    <a:ext cx="617537" cy="392112"/>
                  </a:xfrm>
                  <a:custGeom>
                    <a:pathLst>
                      <a:path extrusionOk="0" h="120000" w="120000">
                        <a:moveTo>
                          <a:pt x="53571" y="28932"/>
                        </a:moveTo>
                        <a:cubicBezTo>
                          <a:pt x="67040" y="21343"/>
                          <a:pt x="84183" y="13280"/>
                          <a:pt x="93979" y="9011"/>
                        </a:cubicBezTo>
                        <a:cubicBezTo>
                          <a:pt x="103775" y="4743"/>
                          <a:pt x="108367" y="0"/>
                          <a:pt x="112346" y="3320"/>
                        </a:cubicBezTo>
                        <a:cubicBezTo>
                          <a:pt x="116326" y="6640"/>
                          <a:pt x="119999" y="18972"/>
                          <a:pt x="117857" y="28932"/>
                        </a:cubicBezTo>
                        <a:cubicBezTo>
                          <a:pt x="115714" y="38893"/>
                          <a:pt x="109285" y="50276"/>
                          <a:pt x="99489" y="63083"/>
                        </a:cubicBezTo>
                        <a:cubicBezTo>
                          <a:pt x="89693" y="75889"/>
                          <a:pt x="73775" y="96758"/>
                          <a:pt x="59081" y="105770"/>
                        </a:cubicBezTo>
                        <a:cubicBezTo>
                          <a:pt x="44387" y="114782"/>
                          <a:pt x="21122" y="120000"/>
                          <a:pt x="11326" y="117154"/>
                        </a:cubicBezTo>
                        <a:cubicBezTo>
                          <a:pt x="1530" y="114308"/>
                          <a:pt x="0" y="99130"/>
                          <a:pt x="306" y="88695"/>
                        </a:cubicBezTo>
                        <a:cubicBezTo>
                          <a:pt x="612" y="78260"/>
                          <a:pt x="4591" y="64505"/>
                          <a:pt x="13163" y="54545"/>
                        </a:cubicBezTo>
                        <a:cubicBezTo>
                          <a:pt x="21734" y="44584"/>
                          <a:pt x="40102" y="36521"/>
                          <a:pt x="53571" y="28932"/>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Shape 21"/>
                  <p:cNvSpPr/>
                  <p:nvPr/>
                </p:nvSpPr>
                <p:spPr>
                  <a:xfrm>
                    <a:off x="3324225" y="1482725"/>
                    <a:ext cx="369886" cy="600075"/>
                  </a:xfrm>
                  <a:custGeom>
                    <a:pathLst>
                      <a:path extrusionOk="0" h="120000" w="120000">
                        <a:moveTo>
                          <a:pt x="39327" y="83937"/>
                        </a:moveTo>
                        <a:cubicBezTo>
                          <a:pt x="27226" y="75544"/>
                          <a:pt x="18655" y="68704"/>
                          <a:pt x="12100" y="59689"/>
                        </a:cubicBezTo>
                        <a:cubicBezTo>
                          <a:pt x="5546" y="50673"/>
                          <a:pt x="0" y="39170"/>
                          <a:pt x="0" y="29844"/>
                        </a:cubicBezTo>
                        <a:cubicBezTo>
                          <a:pt x="0" y="20518"/>
                          <a:pt x="2016" y="7461"/>
                          <a:pt x="12100" y="3730"/>
                        </a:cubicBezTo>
                        <a:cubicBezTo>
                          <a:pt x="22184" y="0"/>
                          <a:pt x="47394" y="1243"/>
                          <a:pt x="60504" y="7461"/>
                        </a:cubicBezTo>
                        <a:cubicBezTo>
                          <a:pt x="73613" y="13678"/>
                          <a:pt x="81176" y="26424"/>
                          <a:pt x="90756" y="41036"/>
                        </a:cubicBezTo>
                        <a:cubicBezTo>
                          <a:pt x="100336" y="55647"/>
                          <a:pt x="115966" y="82383"/>
                          <a:pt x="117983" y="95129"/>
                        </a:cubicBezTo>
                        <a:cubicBezTo>
                          <a:pt x="120000" y="107875"/>
                          <a:pt x="108403" y="115025"/>
                          <a:pt x="102857" y="117512"/>
                        </a:cubicBezTo>
                        <a:cubicBezTo>
                          <a:pt x="97310" y="120000"/>
                          <a:pt x="95798" y="115647"/>
                          <a:pt x="84705" y="110051"/>
                        </a:cubicBezTo>
                        <a:cubicBezTo>
                          <a:pt x="73613" y="104455"/>
                          <a:pt x="51428" y="92331"/>
                          <a:pt x="39327" y="83937"/>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pic>
              <p:nvPicPr>
                <p:cNvPr id="22" name="Shape 22"/>
                <p:cNvPicPr preferRelativeResize="0"/>
                <p:nvPr/>
              </p:nvPicPr>
              <p:blipFill rotWithShape="1">
                <a:blip r:embed="rId1">
                  <a:alphaModFix/>
                </a:blip>
                <a:srcRect b="0" l="0" r="0" t="0"/>
                <a:stretch/>
              </p:blipFill>
              <p:spPr>
                <a:xfrm>
                  <a:off x="8382000" y="228600"/>
                  <a:ext cx="295275" cy="290512"/>
                </a:xfrm>
                <a:prstGeom prst="rect">
                  <a:avLst/>
                </a:prstGeom>
                <a:noFill/>
                <a:ln>
                  <a:noFill/>
                </a:ln>
              </p:spPr>
            </p:pic>
            <p:pic>
              <p:nvPicPr>
                <p:cNvPr id="23" name="Shape 23"/>
                <p:cNvPicPr preferRelativeResize="0"/>
                <p:nvPr/>
              </p:nvPicPr>
              <p:blipFill rotWithShape="1">
                <a:blip r:embed="rId1">
                  <a:alphaModFix/>
                </a:blip>
                <a:srcRect b="0" l="0" r="0" t="0"/>
                <a:stretch/>
              </p:blipFill>
              <p:spPr>
                <a:xfrm>
                  <a:off x="8848725" y="228600"/>
                  <a:ext cx="295275" cy="290512"/>
                </a:xfrm>
                <a:prstGeom prst="rect">
                  <a:avLst/>
                </a:prstGeom>
                <a:noFill/>
                <a:ln>
                  <a:noFill/>
                </a:ln>
              </p:spPr>
            </p:pic>
            <p:pic>
              <p:nvPicPr>
                <p:cNvPr id="24" name="Shape 24"/>
                <p:cNvPicPr preferRelativeResize="0"/>
                <p:nvPr/>
              </p:nvPicPr>
              <p:blipFill rotWithShape="1">
                <a:blip r:embed="rId1">
                  <a:alphaModFix/>
                </a:blip>
                <a:srcRect b="0" l="0" r="0" t="0"/>
                <a:stretch/>
              </p:blipFill>
              <p:spPr>
                <a:xfrm>
                  <a:off x="8610600" y="533400"/>
                  <a:ext cx="295275" cy="290512"/>
                </a:xfrm>
                <a:prstGeom prst="rect">
                  <a:avLst/>
                </a:prstGeom>
                <a:noFill/>
                <a:ln>
                  <a:noFill/>
                </a:ln>
              </p:spPr>
            </p:pic>
            <p:pic>
              <p:nvPicPr>
                <p:cNvPr id="25" name="Shape 25"/>
                <p:cNvPicPr preferRelativeResize="0"/>
                <p:nvPr/>
              </p:nvPicPr>
              <p:blipFill rotWithShape="1">
                <a:blip r:embed="rId1">
                  <a:alphaModFix/>
                </a:blip>
                <a:srcRect b="0" l="0" r="0" t="0"/>
                <a:stretch/>
              </p:blipFill>
              <p:spPr>
                <a:xfrm>
                  <a:off x="8534400" y="914400"/>
                  <a:ext cx="295275" cy="290512"/>
                </a:xfrm>
                <a:prstGeom prst="rect">
                  <a:avLst/>
                </a:prstGeom>
                <a:noFill/>
                <a:ln>
                  <a:noFill/>
                </a:ln>
              </p:spPr>
            </p:pic>
            <p:pic>
              <p:nvPicPr>
                <p:cNvPr id="26" name="Shape 26"/>
                <p:cNvPicPr preferRelativeResize="0"/>
                <p:nvPr/>
              </p:nvPicPr>
              <p:blipFill rotWithShape="1">
                <a:blip r:embed="rId1">
                  <a:alphaModFix/>
                </a:blip>
                <a:srcRect b="0" l="0" r="0" t="0"/>
                <a:stretch/>
              </p:blipFill>
              <p:spPr>
                <a:xfrm>
                  <a:off x="8848725" y="838200"/>
                  <a:ext cx="295275" cy="290512"/>
                </a:xfrm>
                <a:prstGeom prst="rect">
                  <a:avLst/>
                </a:prstGeom>
                <a:noFill/>
                <a:ln>
                  <a:noFill/>
                </a:ln>
              </p:spPr>
            </p:pic>
            <p:pic>
              <p:nvPicPr>
                <p:cNvPr id="27" name="Shape 27"/>
                <p:cNvPicPr preferRelativeResize="0"/>
                <p:nvPr/>
              </p:nvPicPr>
              <p:blipFill rotWithShape="1">
                <a:blip r:embed="rId1">
                  <a:alphaModFix/>
                </a:blip>
                <a:srcRect b="0" l="0" r="0" t="0"/>
                <a:stretch/>
              </p:blipFill>
              <p:spPr>
                <a:xfrm>
                  <a:off x="8686800" y="1219200"/>
                  <a:ext cx="295275" cy="290512"/>
                </a:xfrm>
                <a:prstGeom prst="rect">
                  <a:avLst/>
                </a:prstGeom>
                <a:noFill/>
                <a:ln>
                  <a:noFill/>
                </a:ln>
              </p:spPr>
            </p:pic>
            <p:pic>
              <p:nvPicPr>
                <p:cNvPr id="28" name="Shape 28"/>
                <p:cNvPicPr preferRelativeResize="0"/>
                <p:nvPr/>
              </p:nvPicPr>
              <p:blipFill rotWithShape="1">
                <a:blip r:embed="rId1">
                  <a:alphaModFix/>
                </a:blip>
                <a:srcRect b="0" l="0" r="0" t="0"/>
                <a:stretch/>
              </p:blipFill>
              <p:spPr>
                <a:xfrm>
                  <a:off x="8848725" y="1600200"/>
                  <a:ext cx="295275" cy="290512"/>
                </a:xfrm>
                <a:prstGeom prst="rect">
                  <a:avLst/>
                </a:prstGeom>
                <a:noFill/>
                <a:ln>
                  <a:noFill/>
                </a:ln>
              </p:spPr>
            </p:pic>
            <p:pic>
              <p:nvPicPr>
                <p:cNvPr id="29" name="Shape 29"/>
                <p:cNvPicPr preferRelativeResize="0"/>
                <p:nvPr/>
              </p:nvPicPr>
              <p:blipFill rotWithShape="1">
                <a:blip r:embed="rId1">
                  <a:alphaModFix/>
                </a:blip>
                <a:srcRect b="0" l="0" r="0" t="0"/>
                <a:stretch/>
              </p:blipFill>
              <p:spPr>
                <a:xfrm>
                  <a:off x="8848725" y="1981200"/>
                  <a:ext cx="295275" cy="290512"/>
                </a:xfrm>
                <a:prstGeom prst="rect">
                  <a:avLst/>
                </a:prstGeom>
                <a:noFill/>
                <a:ln>
                  <a:noFill/>
                </a:ln>
              </p:spPr>
            </p:pic>
          </p:grpSp>
          <p:grpSp>
            <p:nvGrpSpPr>
              <p:cNvPr id="30" name="Shape 30"/>
              <p:cNvGrpSpPr/>
              <p:nvPr/>
            </p:nvGrpSpPr>
            <p:grpSpPr>
              <a:xfrm>
                <a:off x="7848600" y="1600200"/>
                <a:ext cx="828675" cy="4710112"/>
                <a:chOff x="7848600" y="1600200"/>
                <a:chExt cx="828675" cy="4710112"/>
              </a:xfrm>
            </p:grpSpPr>
            <p:pic>
              <p:nvPicPr>
                <p:cNvPr id="31" name="Shape 31"/>
                <p:cNvPicPr preferRelativeResize="0"/>
                <p:nvPr/>
              </p:nvPicPr>
              <p:blipFill rotWithShape="1">
                <a:blip r:embed="rId1">
                  <a:alphaModFix/>
                </a:blip>
                <a:srcRect b="0" l="0" r="0" t="0"/>
                <a:stretch/>
              </p:blipFill>
              <p:spPr>
                <a:xfrm>
                  <a:off x="8153400" y="1600200"/>
                  <a:ext cx="295275" cy="290512"/>
                </a:xfrm>
                <a:prstGeom prst="rect">
                  <a:avLst/>
                </a:prstGeom>
                <a:noFill/>
                <a:ln>
                  <a:noFill/>
                </a:ln>
              </p:spPr>
            </p:pic>
            <p:pic>
              <p:nvPicPr>
                <p:cNvPr id="32" name="Shape 32"/>
                <p:cNvPicPr preferRelativeResize="0"/>
                <p:nvPr/>
              </p:nvPicPr>
              <p:blipFill rotWithShape="1">
                <a:blip r:embed="rId1">
                  <a:alphaModFix/>
                </a:blip>
                <a:srcRect b="0" l="0" r="0" t="0"/>
                <a:stretch/>
              </p:blipFill>
              <p:spPr>
                <a:xfrm>
                  <a:off x="8229600" y="1905000"/>
                  <a:ext cx="295275" cy="290512"/>
                </a:xfrm>
                <a:prstGeom prst="rect">
                  <a:avLst/>
                </a:prstGeom>
                <a:noFill/>
                <a:ln>
                  <a:noFill/>
                </a:ln>
              </p:spPr>
            </p:pic>
            <p:pic>
              <p:nvPicPr>
                <p:cNvPr id="33" name="Shape 33"/>
                <p:cNvPicPr preferRelativeResize="0"/>
                <p:nvPr/>
              </p:nvPicPr>
              <p:blipFill rotWithShape="1">
                <a:blip r:embed="rId1">
                  <a:alphaModFix/>
                </a:blip>
                <a:srcRect b="0" l="0" r="0" t="0"/>
                <a:stretch/>
              </p:blipFill>
              <p:spPr>
                <a:xfrm>
                  <a:off x="8153400" y="2514600"/>
                  <a:ext cx="295275" cy="290512"/>
                </a:xfrm>
                <a:prstGeom prst="rect">
                  <a:avLst/>
                </a:prstGeom>
                <a:noFill/>
                <a:ln>
                  <a:noFill/>
                </a:ln>
              </p:spPr>
            </p:pic>
            <p:pic>
              <p:nvPicPr>
                <p:cNvPr id="34" name="Shape 34"/>
                <p:cNvPicPr preferRelativeResize="0"/>
                <p:nvPr/>
              </p:nvPicPr>
              <p:blipFill rotWithShape="1">
                <a:blip r:embed="rId1">
                  <a:alphaModFix/>
                </a:blip>
                <a:srcRect b="0" l="0" r="0" t="0"/>
                <a:stretch/>
              </p:blipFill>
              <p:spPr>
                <a:xfrm>
                  <a:off x="8382000" y="2743200"/>
                  <a:ext cx="295275" cy="290512"/>
                </a:xfrm>
                <a:prstGeom prst="rect">
                  <a:avLst/>
                </a:prstGeom>
                <a:noFill/>
                <a:ln>
                  <a:noFill/>
                </a:ln>
              </p:spPr>
            </p:pic>
            <p:pic>
              <p:nvPicPr>
                <p:cNvPr id="35" name="Shape 35"/>
                <p:cNvPicPr preferRelativeResize="0"/>
                <p:nvPr/>
              </p:nvPicPr>
              <p:blipFill rotWithShape="1">
                <a:blip r:embed="rId1">
                  <a:alphaModFix/>
                </a:blip>
                <a:srcRect b="0" l="0" r="0" t="0"/>
                <a:stretch/>
              </p:blipFill>
              <p:spPr>
                <a:xfrm>
                  <a:off x="8001000" y="2895600"/>
                  <a:ext cx="295275" cy="290512"/>
                </a:xfrm>
                <a:prstGeom prst="rect">
                  <a:avLst/>
                </a:prstGeom>
                <a:noFill/>
                <a:ln>
                  <a:noFill/>
                </a:ln>
              </p:spPr>
            </p:pic>
            <p:pic>
              <p:nvPicPr>
                <p:cNvPr id="36" name="Shape 36"/>
                <p:cNvPicPr preferRelativeResize="0"/>
                <p:nvPr/>
              </p:nvPicPr>
              <p:blipFill rotWithShape="1">
                <a:blip r:embed="rId1">
                  <a:alphaModFix/>
                </a:blip>
                <a:srcRect b="0" l="0" r="0" t="0"/>
                <a:stretch/>
              </p:blipFill>
              <p:spPr>
                <a:xfrm>
                  <a:off x="8077200" y="3200400"/>
                  <a:ext cx="295275" cy="290512"/>
                </a:xfrm>
                <a:prstGeom prst="rect">
                  <a:avLst/>
                </a:prstGeom>
                <a:noFill/>
                <a:ln>
                  <a:noFill/>
                </a:ln>
              </p:spPr>
            </p:pic>
            <p:pic>
              <p:nvPicPr>
                <p:cNvPr id="37" name="Shape 37"/>
                <p:cNvPicPr preferRelativeResize="0"/>
                <p:nvPr/>
              </p:nvPicPr>
              <p:blipFill rotWithShape="1">
                <a:blip r:embed="rId1">
                  <a:alphaModFix/>
                </a:blip>
                <a:srcRect b="0" l="0" r="0" t="0"/>
                <a:stretch/>
              </p:blipFill>
              <p:spPr>
                <a:xfrm>
                  <a:off x="8382000" y="3276600"/>
                  <a:ext cx="295275" cy="290512"/>
                </a:xfrm>
                <a:prstGeom prst="rect">
                  <a:avLst/>
                </a:prstGeom>
                <a:noFill/>
                <a:ln>
                  <a:noFill/>
                </a:ln>
              </p:spPr>
            </p:pic>
            <p:pic>
              <p:nvPicPr>
                <p:cNvPr id="38" name="Shape 38"/>
                <p:cNvPicPr preferRelativeResize="0"/>
                <p:nvPr/>
              </p:nvPicPr>
              <p:blipFill rotWithShape="1">
                <a:blip r:embed="rId1">
                  <a:alphaModFix/>
                </a:blip>
                <a:srcRect b="0" l="0" r="0" t="0"/>
                <a:stretch/>
              </p:blipFill>
              <p:spPr>
                <a:xfrm>
                  <a:off x="8305800" y="3733800"/>
                  <a:ext cx="295275" cy="290512"/>
                </a:xfrm>
                <a:prstGeom prst="rect">
                  <a:avLst/>
                </a:prstGeom>
                <a:noFill/>
                <a:ln>
                  <a:noFill/>
                </a:ln>
              </p:spPr>
            </p:pic>
            <p:pic>
              <p:nvPicPr>
                <p:cNvPr id="39" name="Shape 39"/>
                <p:cNvPicPr preferRelativeResize="0"/>
                <p:nvPr/>
              </p:nvPicPr>
              <p:blipFill rotWithShape="1">
                <a:blip r:embed="rId1">
                  <a:alphaModFix/>
                </a:blip>
                <a:srcRect b="0" l="0" r="0" t="0"/>
                <a:stretch/>
              </p:blipFill>
              <p:spPr>
                <a:xfrm>
                  <a:off x="7924800" y="3505200"/>
                  <a:ext cx="295275" cy="290512"/>
                </a:xfrm>
                <a:prstGeom prst="rect">
                  <a:avLst/>
                </a:prstGeom>
                <a:noFill/>
                <a:ln>
                  <a:noFill/>
                </a:ln>
              </p:spPr>
            </p:pic>
            <p:pic>
              <p:nvPicPr>
                <p:cNvPr id="40" name="Shape 40"/>
                <p:cNvPicPr preferRelativeResize="0"/>
                <p:nvPr/>
              </p:nvPicPr>
              <p:blipFill rotWithShape="1">
                <a:blip r:embed="rId1">
                  <a:alphaModFix/>
                </a:blip>
                <a:srcRect b="0" l="0" r="0" t="0"/>
                <a:stretch/>
              </p:blipFill>
              <p:spPr>
                <a:xfrm>
                  <a:off x="7924800" y="3886200"/>
                  <a:ext cx="295275" cy="290512"/>
                </a:xfrm>
                <a:prstGeom prst="rect">
                  <a:avLst/>
                </a:prstGeom>
                <a:noFill/>
                <a:ln>
                  <a:noFill/>
                </a:ln>
              </p:spPr>
            </p:pic>
            <p:pic>
              <p:nvPicPr>
                <p:cNvPr id="41" name="Shape 41"/>
                <p:cNvPicPr preferRelativeResize="0"/>
                <p:nvPr/>
              </p:nvPicPr>
              <p:blipFill rotWithShape="1">
                <a:blip r:embed="rId1">
                  <a:alphaModFix/>
                </a:blip>
                <a:srcRect b="0" l="0" r="0" t="0"/>
                <a:stretch/>
              </p:blipFill>
              <p:spPr>
                <a:xfrm>
                  <a:off x="8153400" y="4114800"/>
                  <a:ext cx="295275" cy="290512"/>
                </a:xfrm>
                <a:prstGeom prst="rect">
                  <a:avLst/>
                </a:prstGeom>
                <a:noFill/>
                <a:ln>
                  <a:noFill/>
                </a:ln>
              </p:spPr>
            </p:pic>
            <p:pic>
              <p:nvPicPr>
                <p:cNvPr id="42" name="Shape 42"/>
                <p:cNvPicPr preferRelativeResize="0"/>
                <p:nvPr/>
              </p:nvPicPr>
              <p:blipFill rotWithShape="1">
                <a:blip r:embed="rId1">
                  <a:alphaModFix/>
                </a:blip>
                <a:srcRect b="0" l="0" r="0" t="0"/>
                <a:stretch/>
              </p:blipFill>
              <p:spPr>
                <a:xfrm>
                  <a:off x="8305800" y="2209800"/>
                  <a:ext cx="295275" cy="290512"/>
                </a:xfrm>
                <a:prstGeom prst="rect">
                  <a:avLst/>
                </a:prstGeom>
                <a:noFill/>
                <a:ln>
                  <a:noFill/>
                </a:ln>
              </p:spPr>
            </p:pic>
            <p:pic>
              <p:nvPicPr>
                <p:cNvPr id="43" name="Shape 43"/>
                <p:cNvPicPr preferRelativeResize="0"/>
                <p:nvPr/>
              </p:nvPicPr>
              <p:blipFill rotWithShape="1">
                <a:blip r:embed="rId1">
                  <a:alphaModFix/>
                </a:blip>
                <a:srcRect b="0" l="0" r="0" t="0"/>
                <a:stretch/>
              </p:blipFill>
              <p:spPr>
                <a:xfrm>
                  <a:off x="7848600" y="4343400"/>
                  <a:ext cx="295275" cy="290512"/>
                </a:xfrm>
                <a:prstGeom prst="rect">
                  <a:avLst/>
                </a:prstGeom>
                <a:noFill/>
                <a:ln>
                  <a:noFill/>
                </a:ln>
              </p:spPr>
            </p:pic>
            <p:pic>
              <p:nvPicPr>
                <p:cNvPr id="44" name="Shape 44"/>
                <p:cNvPicPr preferRelativeResize="0"/>
                <p:nvPr/>
              </p:nvPicPr>
              <p:blipFill rotWithShape="1">
                <a:blip r:embed="rId1">
                  <a:alphaModFix/>
                </a:blip>
                <a:srcRect b="0" l="0" r="0" t="0"/>
                <a:stretch/>
              </p:blipFill>
              <p:spPr>
                <a:xfrm>
                  <a:off x="7924800" y="4876800"/>
                  <a:ext cx="295275" cy="290512"/>
                </a:xfrm>
                <a:prstGeom prst="rect">
                  <a:avLst/>
                </a:prstGeom>
                <a:noFill/>
                <a:ln>
                  <a:noFill/>
                </a:ln>
              </p:spPr>
            </p:pic>
            <p:pic>
              <p:nvPicPr>
                <p:cNvPr id="45" name="Shape 45"/>
                <p:cNvPicPr preferRelativeResize="0"/>
                <p:nvPr/>
              </p:nvPicPr>
              <p:blipFill rotWithShape="1">
                <a:blip r:embed="rId1">
                  <a:alphaModFix/>
                </a:blip>
                <a:srcRect b="0" l="0" r="0" t="0"/>
                <a:stretch/>
              </p:blipFill>
              <p:spPr>
                <a:xfrm>
                  <a:off x="8305800" y="5257800"/>
                  <a:ext cx="295275" cy="290512"/>
                </a:xfrm>
                <a:prstGeom prst="rect">
                  <a:avLst/>
                </a:prstGeom>
                <a:noFill/>
                <a:ln>
                  <a:noFill/>
                </a:ln>
              </p:spPr>
            </p:pic>
            <p:pic>
              <p:nvPicPr>
                <p:cNvPr id="46" name="Shape 46"/>
                <p:cNvPicPr preferRelativeResize="0"/>
                <p:nvPr/>
              </p:nvPicPr>
              <p:blipFill rotWithShape="1">
                <a:blip r:embed="rId1">
                  <a:alphaModFix/>
                </a:blip>
                <a:srcRect b="0" l="0" r="0" t="0"/>
                <a:stretch/>
              </p:blipFill>
              <p:spPr>
                <a:xfrm>
                  <a:off x="7924800" y="5410200"/>
                  <a:ext cx="295275" cy="290512"/>
                </a:xfrm>
                <a:prstGeom prst="rect">
                  <a:avLst/>
                </a:prstGeom>
                <a:noFill/>
                <a:ln>
                  <a:noFill/>
                </a:ln>
              </p:spPr>
            </p:pic>
            <p:pic>
              <p:nvPicPr>
                <p:cNvPr id="47" name="Shape 47"/>
                <p:cNvPicPr preferRelativeResize="0"/>
                <p:nvPr/>
              </p:nvPicPr>
              <p:blipFill rotWithShape="1">
                <a:blip r:embed="rId1">
                  <a:alphaModFix/>
                </a:blip>
                <a:srcRect b="0" l="0" r="0" t="0"/>
                <a:stretch/>
              </p:blipFill>
              <p:spPr>
                <a:xfrm>
                  <a:off x="8077200" y="5638800"/>
                  <a:ext cx="295275" cy="290512"/>
                </a:xfrm>
                <a:prstGeom prst="rect">
                  <a:avLst/>
                </a:prstGeom>
                <a:noFill/>
                <a:ln>
                  <a:noFill/>
                </a:ln>
              </p:spPr>
            </p:pic>
            <p:pic>
              <p:nvPicPr>
                <p:cNvPr id="48" name="Shape 48"/>
                <p:cNvPicPr preferRelativeResize="0"/>
                <p:nvPr/>
              </p:nvPicPr>
              <p:blipFill rotWithShape="1">
                <a:blip r:embed="rId1">
                  <a:alphaModFix/>
                </a:blip>
                <a:srcRect b="0" l="0" r="0" t="0"/>
                <a:stretch/>
              </p:blipFill>
              <p:spPr>
                <a:xfrm>
                  <a:off x="7924800" y="6019800"/>
                  <a:ext cx="295275" cy="290512"/>
                </a:xfrm>
                <a:prstGeom prst="rect">
                  <a:avLst/>
                </a:prstGeom>
                <a:noFill/>
                <a:ln>
                  <a:noFill/>
                </a:ln>
              </p:spPr>
            </p:pic>
            <p:pic>
              <p:nvPicPr>
                <p:cNvPr id="49" name="Shape 49"/>
                <p:cNvPicPr preferRelativeResize="0"/>
                <p:nvPr/>
              </p:nvPicPr>
              <p:blipFill rotWithShape="1">
                <a:blip r:embed="rId1">
                  <a:alphaModFix/>
                </a:blip>
                <a:srcRect b="0" l="0" r="0" t="0"/>
                <a:stretch/>
              </p:blipFill>
              <p:spPr>
                <a:xfrm>
                  <a:off x="8229600" y="5867400"/>
                  <a:ext cx="295275" cy="290512"/>
                </a:xfrm>
                <a:prstGeom prst="rect">
                  <a:avLst/>
                </a:prstGeom>
                <a:noFill/>
                <a:ln>
                  <a:noFill/>
                </a:ln>
              </p:spPr>
            </p:pic>
          </p:grpSp>
        </p:grpSp>
        <p:sp>
          <p:nvSpPr>
            <p:cNvPr id="50" name="Shape 50"/>
            <p:cNvSpPr/>
            <p:nvPr/>
          </p:nvSpPr>
          <p:spPr>
            <a:xfrm>
              <a:off x="7953375" y="4908550"/>
              <a:ext cx="1190624" cy="1939925"/>
            </a:xfrm>
            <a:custGeom>
              <a:pathLst>
                <a:path extrusionOk="0" h="120000" w="120000">
                  <a:moveTo>
                    <a:pt x="59520" y="15122"/>
                  </a:moveTo>
                  <a:cubicBezTo>
                    <a:pt x="49440" y="18952"/>
                    <a:pt x="62080" y="31129"/>
                    <a:pt x="60480" y="40458"/>
                  </a:cubicBezTo>
                  <a:cubicBezTo>
                    <a:pt x="58880" y="49787"/>
                    <a:pt x="56320" y="62651"/>
                    <a:pt x="49920" y="71096"/>
                  </a:cubicBezTo>
                  <a:cubicBezTo>
                    <a:pt x="43520" y="79541"/>
                    <a:pt x="30400" y="87004"/>
                    <a:pt x="22080" y="91129"/>
                  </a:cubicBezTo>
                  <a:cubicBezTo>
                    <a:pt x="13760" y="95253"/>
                    <a:pt x="3680" y="91031"/>
                    <a:pt x="0" y="95842"/>
                  </a:cubicBezTo>
                  <a:lnTo>
                    <a:pt x="0" y="120000"/>
                  </a:lnTo>
                  <a:lnTo>
                    <a:pt x="120000" y="120000"/>
                  </a:lnTo>
                  <a:lnTo>
                    <a:pt x="120000" y="17479"/>
                  </a:lnTo>
                  <a:cubicBezTo>
                    <a:pt x="109920" y="0"/>
                    <a:pt x="72160" y="15613"/>
                    <a:pt x="59520" y="15122"/>
                  </a:cubicBezTo>
                  <a:close/>
                </a:path>
              </a:pathLst>
            </a:custGeom>
            <a:gradFill>
              <a:gsLst>
                <a:gs pos="0">
                  <a:srgbClr val="FAE3B7"/>
                </a:gs>
                <a:gs pos="17999">
                  <a:srgbClr val="A28949"/>
                </a:gs>
                <a:gs pos="30999">
                  <a:srgbClr val="835E17"/>
                </a:gs>
                <a:gs pos="33000">
                  <a:srgbClr val="BD922A"/>
                </a:gs>
                <a:gs pos="36999">
                  <a:srgbClr val="FBE4AE"/>
                </a:gs>
                <a:gs pos="78999">
                  <a:srgbClr val="BD922A"/>
                </a:gs>
                <a:gs pos="86999">
                  <a:srgbClr val="BD922A"/>
                </a:gs>
                <a:gs pos="100000">
                  <a:srgbClr val="FBE4AE"/>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 name="Shape 51"/>
            <p:cNvSpPr/>
            <p:nvPr/>
          </p:nvSpPr>
          <p:spPr>
            <a:xfrm>
              <a:off x="7939086" y="4857750"/>
              <a:ext cx="1219199" cy="2000250"/>
            </a:xfrm>
            <a:custGeom>
              <a:pathLst>
                <a:path extrusionOk="0" h="120000" w="120000">
                  <a:moveTo>
                    <a:pt x="0" y="120000"/>
                  </a:moveTo>
                  <a:lnTo>
                    <a:pt x="0" y="108000"/>
                  </a:lnTo>
                  <a:lnTo>
                    <a:pt x="32812" y="98285"/>
                  </a:lnTo>
                  <a:lnTo>
                    <a:pt x="50625" y="87428"/>
                  </a:lnTo>
                  <a:lnTo>
                    <a:pt x="64687" y="68000"/>
                  </a:lnTo>
                  <a:lnTo>
                    <a:pt x="70312" y="43428"/>
                  </a:lnTo>
                  <a:lnTo>
                    <a:pt x="68437" y="24571"/>
                  </a:lnTo>
                  <a:lnTo>
                    <a:pt x="106875" y="0"/>
                  </a:lnTo>
                  <a:lnTo>
                    <a:pt x="120000" y="1714"/>
                  </a:lnTo>
                  <a:lnTo>
                    <a:pt x="120000" y="119428"/>
                  </a:lnTo>
                  <a:lnTo>
                    <a:pt x="0" y="120000"/>
                  </a:lnTo>
                  <a:close/>
                </a:path>
              </a:pathLst>
            </a:custGeom>
            <a:gradFill>
              <a:gsLst>
                <a:gs pos="0">
                  <a:schemeClr val="folHlink"/>
                </a:gs>
                <a:gs pos="50000">
                  <a:schemeClr val="hlink"/>
                </a:gs>
                <a:gs pos="100000">
                  <a:schemeClr val="folHlink"/>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 name="Shape 52"/>
            <p:cNvSpPr/>
            <p:nvPr/>
          </p:nvSpPr>
          <p:spPr>
            <a:xfrm>
              <a:off x="7927975" y="2817811"/>
              <a:ext cx="1231899" cy="4037012"/>
            </a:xfrm>
            <a:custGeom>
              <a:pathLst>
                <a:path extrusionOk="0" h="120000" w="120000">
                  <a:moveTo>
                    <a:pt x="85051" y="5426"/>
                  </a:moveTo>
                  <a:cubicBezTo>
                    <a:pt x="77628" y="0"/>
                    <a:pt x="77628" y="18592"/>
                    <a:pt x="71134" y="24962"/>
                  </a:cubicBezTo>
                  <a:cubicBezTo>
                    <a:pt x="64639" y="31333"/>
                    <a:pt x="55979" y="37845"/>
                    <a:pt x="46082" y="43649"/>
                  </a:cubicBezTo>
                  <a:cubicBezTo>
                    <a:pt x="36185" y="49453"/>
                    <a:pt x="19329" y="56531"/>
                    <a:pt x="11752" y="59787"/>
                  </a:cubicBezTo>
                  <a:cubicBezTo>
                    <a:pt x="4175" y="63043"/>
                    <a:pt x="0" y="62524"/>
                    <a:pt x="618" y="63185"/>
                  </a:cubicBezTo>
                  <a:cubicBezTo>
                    <a:pt x="1237" y="63845"/>
                    <a:pt x="8195" y="63279"/>
                    <a:pt x="15463" y="63751"/>
                  </a:cubicBezTo>
                  <a:cubicBezTo>
                    <a:pt x="22731" y="64223"/>
                    <a:pt x="36649" y="64648"/>
                    <a:pt x="44226" y="66016"/>
                  </a:cubicBezTo>
                  <a:cubicBezTo>
                    <a:pt x="51804" y="67384"/>
                    <a:pt x="55979" y="69555"/>
                    <a:pt x="60927" y="71962"/>
                  </a:cubicBezTo>
                  <a:cubicBezTo>
                    <a:pt x="65876" y="74368"/>
                    <a:pt x="71752" y="76964"/>
                    <a:pt x="73917" y="80456"/>
                  </a:cubicBezTo>
                  <a:cubicBezTo>
                    <a:pt x="76082" y="83948"/>
                    <a:pt x="76701" y="88525"/>
                    <a:pt x="73917" y="92913"/>
                  </a:cubicBezTo>
                  <a:cubicBezTo>
                    <a:pt x="71134" y="97302"/>
                    <a:pt x="66340" y="102776"/>
                    <a:pt x="57216" y="106787"/>
                  </a:cubicBezTo>
                  <a:cubicBezTo>
                    <a:pt x="48092" y="110798"/>
                    <a:pt x="36804" y="114573"/>
                    <a:pt x="19175" y="116979"/>
                  </a:cubicBezTo>
                  <a:cubicBezTo>
                    <a:pt x="10206" y="118961"/>
                    <a:pt x="1546" y="118254"/>
                    <a:pt x="3402" y="118678"/>
                  </a:cubicBezTo>
                  <a:cubicBezTo>
                    <a:pt x="5257" y="119103"/>
                    <a:pt x="20876" y="120000"/>
                    <a:pt x="30309" y="119528"/>
                  </a:cubicBezTo>
                  <a:cubicBezTo>
                    <a:pt x="39742" y="119056"/>
                    <a:pt x="52113" y="117687"/>
                    <a:pt x="60000" y="115847"/>
                  </a:cubicBezTo>
                  <a:cubicBezTo>
                    <a:pt x="67886" y="114007"/>
                    <a:pt x="72216" y="110515"/>
                    <a:pt x="77628" y="108486"/>
                  </a:cubicBezTo>
                  <a:cubicBezTo>
                    <a:pt x="83041" y="106456"/>
                    <a:pt x="87525" y="104475"/>
                    <a:pt x="92474" y="103672"/>
                  </a:cubicBezTo>
                  <a:cubicBezTo>
                    <a:pt x="97422" y="102870"/>
                    <a:pt x="103608" y="103389"/>
                    <a:pt x="107319" y="103672"/>
                  </a:cubicBezTo>
                  <a:cubicBezTo>
                    <a:pt x="111030" y="103955"/>
                    <a:pt x="114278" y="105701"/>
                    <a:pt x="114742" y="105230"/>
                  </a:cubicBezTo>
                  <a:cubicBezTo>
                    <a:pt x="115206" y="104758"/>
                    <a:pt x="112113" y="104144"/>
                    <a:pt x="110103" y="100841"/>
                  </a:cubicBezTo>
                  <a:cubicBezTo>
                    <a:pt x="108092" y="97538"/>
                    <a:pt x="103762" y="89799"/>
                    <a:pt x="102680" y="85269"/>
                  </a:cubicBezTo>
                  <a:cubicBezTo>
                    <a:pt x="101597" y="80739"/>
                    <a:pt x="102216" y="76917"/>
                    <a:pt x="103608" y="73661"/>
                  </a:cubicBezTo>
                  <a:cubicBezTo>
                    <a:pt x="105000" y="70405"/>
                    <a:pt x="109020" y="68423"/>
                    <a:pt x="111030" y="65733"/>
                  </a:cubicBezTo>
                  <a:cubicBezTo>
                    <a:pt x="113041" y="63043"/>
                    <a:pt x="120000" y="67337"/>
                    <a:pt x="115670" y="57522"/>
                  </a:cubicBezTo>
                  <a:cubicBezTo>
                    <a:pt x="111340" y="47707"/>
                    <a:pt x="92474" y="10853"/>
                    <a:pt x="85051" y="5426"/>
                  </a:cubicBezTo>
                  <a:close/>
                </a:path>
              </a:pathLst>
            </a:custGeom>
            <a:gradFill>
              <a:gsLst>
                <a:gs pos="0">
                  <a:srgbClr val="38513A"/>
                </a:gs>
                <a:gs pos="50000">
                  <a:schemeClr val="accent2"/>
                </a:gs>
                <a:gs pos="100000">
                  <a:srgbClr val="38513A"/>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kimonopat1" id="53" name="Shape 53"/>
            <p:cNvSpPr/>
            <p:nvPr/>
          </p:nvSpPr>
          <p:spPr>
            <a:xfrm>
              <a:off x="8010525" y="3538537"/>
              <a:ext cx="979487" cy="2184399"/>
            </a:xfrm>
            <a:custGeom>
              <a:pathLst>
                <a:path extrusionOk="0" h="120000" w="120000">
                  <a:moveTo>
                    <a:pt x="94521" y="261"/>
                  </a:moveTo>
                  <a:cubicBezTo>
                    <a:pt x="87909" y="523"/>
                    <a:pt x="86936" y="21976"/>
                    <a:pt x="78184" y="33226"/>
                  </a:cubicBezTo>
                  <a:cubicBezTo>
                    <a:pt x="69432" y="44476"/>
                    <a:pt x="55040" y="57034"/>
                    <a:pt x="42009" y="67761"/>
                  </a:cubicBezTo>
                  <a:cubicBezTo>
                    <a:pt x="28978" y="78488"/>
                    <a:pt x="3695" y="92877"/>
                    <a:pt x="0" y="97587"/>
                  </a:cubicBezTo>
                  <a:cubicBezTo>
                    <a:pt x="9335" y="97587"/>
                    <a:pt x="10696" y="96017"/>
                    <a:pt x="19837" y="96017"/>
                  </a:cubicBezTo>
                  <a:cubicBezTo>
                    <a:pt x="28978" y="96017"/>
                    <a:pt x="45899" y="96366"/>
                    <a:pt x="54846" y="97587"/>
                  </a:cubicBezTo>
                  <a:cubicBezTo>
                    <a:pt x="63792" y="98808"/>
                    <a:pt x="68654" y="101162"/>
                    <a:pt x="73517" y="103343"/>
                  </a:cubicBezTo>
                  <a:cubicBezTo>
                    <a:pt x="78379" y="105523"/>
                    <a:pt x="81880" y="108052"/>
                    <a:pt x="84019" y="110668"/>
                  </a:cubicBezTo>
                  <a:cubicBezTo>
                    <a:pt x="86158" y="113284"/>
                    <a:pt x="84213" y="120000"/>
                    <a:pt x="86353" y="119040"/>
                  </a:cubicBezTo>
                  <a:cubicBezTo>
                    <a:pt x="88492" y="118081"/>
                    <a:pt x="92965" y="112761"/>
                    <a:pt x="96855" y="104912"/>
                  </a:cubicBezTo>
                  <a:cubicBezTo>
                    <a:pt x="100745" y="97063"/>
                    <a:pt x="106191" y="84156"/>
                    <a:pt x="109692" y="71947"/>
                  </a:cubicBezTo>
                  <a:cubicBezTo>
                    <a:pt x="113192" y="59738"/>
                    <a:pt x="120000" y="43255"/>
                    <a:pt x="117860" y="31656"/>
                  </a:cubicBezTo>
                  <a:cubicBezTo>
                    <a:pt x="115721" y="20058"/>
                    <a:pt x="101134" y="0"/>
                    <a:pt x="94521" y="261"/>
                  </a:cubicBezTo>
                  <a:close/>
                </a:path>
              </a:pathLst>
            </a:custGeom>
            <a:blipFill rotWithShape="1">
              <a:blip r:embed="rId2">
                <a:alphaModFix/>
              </a:blip>
              <a:tile algn="tl" flip="none" tx="0" sx="100000" ty="0" sy="100000"/>
            </a:blip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kimonopat1" id="54" name="Shape 54"/>
            <p:cNvSpPr/>
            <p:nvPr/>
          </p:nvSpPr>
          <p:spPr>
            <a:xfrm>
              <a:off x="8243886" y="427037"/>
              <a:ext cx="914400" cy="5048249"/>
            </a:xfrm>
            <a:custGeom>
              <a:pathLst>
                <a:path extrusionOk="0" h="120000" w="120000">
                  <a:moveTo>
                    <a:pt x="8750" y="2301"/>
                  </a:moveTo>
                  <a:cubicBezTo>
                    <a:pt x="13750" y="4603"/>
                    <a:pt x="23958" y="13660"/>
                    <a:pt x="32500" y="19509"/>
                  </a:cubicBezTo>
                  <a:cubicBezTo>
                    <a:pt x="41041" y="25358"/>
                    <a:pt x="51041" y="31622"/>
                    <a:pt x="60000" y="37396"/>
                  </a:cubicBezTo>
                  <a:cubicBezTo>
                    <a:pt x="68958" y="43169"/>
                    <a:pt x="76250" y="49018"/>
                    <a:pt x="86250" y="54150"/>
                  </a:cubicBezTo>
                  <a:cubicBezTo>
                    <a:pt x="96250" y="59283"/>
                    <a:pt x="114375" y="58000"/>
                    <a:pt x="120000" y="68188"/>
                  </a:cubicBezTo>
                  <a:lnTo>
                    <a:pt x="120000" y="115283"/>
                  </a:lnTo>
                  <a:cubicBezTo>
                    <a:pt x="114375" y="120000"/>
                    <a:pt x="97500" y="104603"/>
                    <a:pt x="86250" y="96490"/>
                  </a:cubicBezTo>
                  <a:cubicBezTo>
                    <a:pt x="75000" y="88377"/>
                    <a:pt x="62500" y="76641"/>
                    <a:pt x="52500" y="66603"/>
                  </a:cubicBezTo>
                  <a:cubicBezTo>
                    <a:pt x="42500" y="56566"/>
                    <a:pt x="34583" y="46415"/>
                    <a:pt x="26250" y="36264"/>
                  </a:cubicBezTo>
                  <a:cubicBezTo>
                    <a:pt x="17916" y="26113"/>
                    <a:pt x="5000" y="11283"/>
                    <a:pt x="2500" y="5698"/>
                  </a:cubicBezTo>
                  <a:cubicBezTo>
                    <a:pt x="0" y="113"/>
                    <a:pt x="3750" y="0"/>
                    <a:pt x="8750" y="2301"/>
                  </a:cubicBezTo>
                  <a:close/>
                </a:path>
              </a:pathLst>
            </a:custGeom>
            <a:blipFill rotWithShape="1">
              <a:blip r:embed="rId2">
                <a:alphaModFix/>
              </a:blip>
              <a:tile algn="tl" flip="none" tx="0" sx="100000" ty="-25" sy="100000"/>
            </a:blip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 name="Shape 55"/>
            <p:cNvSpPr/>
            <p:nvPr/>
          </p:nvSpPr>
          <p:spPr>
            <a:xfrm>
              <a:off x="8250236" y="261937"/>
              <a:ext cx="909637" cy="3071812"/>
            </a:xfrm>
            <a:custGeom>
              <a:pathLst>
                <a:path extrusionOk="0" h="120000" w="120000">
                  <a:moveTo>
                    <a:pt x="14450" y="3906"/>
                  </a:moveTo>
                  <a:cubicBezTo>
                    <a:pt x="21151" y="7813"/>
                    <a:pt x="32460" y="23317"/>
                    <a:pt x="43350" y="34046"/>
                  </a:cubicBezTo>
                  <a:cubicBezTo>
                    <a:pt x="54240" y="44775"/>
                    <a:pt x="67015" y="57674"/>
                    <a:pt x="79790" y="68279"/>
                  </a:cubicBezTo>
                  <a:cubicBezTo>
                    <a:pt x="92565" y="78883"/>
                    <a:pt x="113298" y="89054"/>
                    <a:pt x="120000" y="97674"/>
                  </a:cubicBezTo>
                  <a:lnTo>
                    <a:pt x="120000" y="120000"/>
                  </a:lnTo>
                  <a:cubicBezTo>
                    <a:pt x="111204" y="118697"/>
                    <a:pt x="82094" y="102635"/>
                    <a:pt x="67225" y="89860"/>
                  </a:cubicBezTo>
                  <a:cubicBezTo>
                    <a:pt x="52356" y="77085"/>
                    <a:pt x="41465" y="56558"/>
                    <a:pt x="30785" y="43348"/>
                  </a:cubicBezTo>
                  <a:cubicBezTo>
                    <a:pt x="20104" y="30139"/>
                    <a:pt x="6282" y="16992"/>
                    <a:pt x="3141" y="10604"/>
                  </a:cubicBezTo>
                  <a:cubicBezTo>
                    <a:pt x="0" y="4217"/>
                    <a:pt x="7748" y="0"/>
                    <a:pt x="14450" y="3906"/>
                  </a:cubicBezTo>
                  <a:close/>
                </a:path>
              </a:pathLst>
            </a:custGeom>
            <a:gradFill>
              <a:gsLst>
                <a:gs pos="0">
                  <a:schemeClr val="lt1"/>
                </a:gs>
                <a:gs pos="100000">
                  <a:schemeClr val="folHlink"/>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 name="Shape 56"/>
            <p:cNvSpPr/>
            <p:nvPr/>
          </p:nvSpPr>
          <p:spPr>
            <a:xfrm>
              <a:off x="7943850" y="0"/>
              <a:ext cx="576262" cy="3352799"/>
            </a:xfrm>
            <a:custGeom>
              <a:pathLst>
                <a:path extrusionOk="0" h="120000" w="120000">
                  <a:moveTo>
                    <a:pt x="0" y="118977"/>
                  </a:moveTo>
                  <a:cubicBezTo>
                    <a:pt x="17851" y="120000"/>
                    <a:pt x="13553" y="119147"/>
                    <a:pt x="21818" y="113181"/>
                  </a:cubicBezTo>
                  <a:cubicBezTo>
                    <a:pt x="30082" y="107215"/>
                    <a:pt x="40330" y="95625"/>
                    <a:pt x="49586" y="83181"/>
                  </a:cubicBezTo>
                  <a:cubicBezTo>
                    <a:pt x="58842" y="70738"/>
                    <a:pt x="67768" y="52386"/>
                    <a:pt x="77355" y="38522"/>
                  </a:cubicBezTo>
                  <a:cubicBezTo>
                    <a:pt x="86942" y="24659"/>
                    <a:pt x="120000" y="6420"/>
                    <a:pt x="107107" y="0"/>
                  </a:cubicBezTo>
                  <a:lnTo>
                    <a:pt x="0" y="0"/>
                  </a:lnTo>
                  <a:cubicBezTo>
                    <a:pt x="0" y="0"/>
                    <a:pt x="0" y="118977"/>
                    <a:pt x="0" y="118977"/>
                  </a:cubicBezTo>
                  <a:close/>
                </a:path>
              </a:pathLst>
            </a:custGeom>
            <a:gradFill>
              <a:gsLst>
                <a:gs pos="0">
                  <a:srgbClr val="FAE3B7"/>
                </a:gs>
                <a:gs pos="17999">
                  <a:srgbClr val="A28949"/>
                </a:gs>
                <a:gs pos="30999">
                  <a:srgbClr val="835E17"/>
                </a:gs>
                <a:gs pos="33000">
                  <a:srgbClr val="BD922A"/>
                </a:gs>
                <a:gs pos="36999">
                  <a:srgbClr val="FBE4AE"/>
                </a:gs>
                <a:gs pos="78999">
                  <a:srgbClr val="BD922A"/>
                </a:gs>
                <a:gs pos="86999">
                  <a:srgbClr val="BD922A"/>
                </a:gs>
                <a:gs pos="100000">
                  <a:srgbClr val="FBE4AE"/>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 name="Shape 57"/>
            <p:cNvSpPr/>
            <p:nvPr/>
          </p:nvSpPr>
          <p:spPr>
            <a:xfrm>
              <a:off x="7943850" y="1586"/>
              <a:ext cx="300036" cy="3352799"/>
            </a:xfrm>
            <a:custGeom>
              <a:pathLst>
                <a:path extrusionOk="0" h="120000" w="120000">
                  <a:moveTo>
                    <a:pt x="0" y="118977"/>
                  </a:moveTo>
                  <a:cubicBezTo>
                    <a:pt x="17851" y="120000"/>
                    <a:pt x="13553" y="119147"/>
                    <a:pt x="21818" y="113181"/>
                  </a:cubicBezTo>
                  <a:cubicBezTo>
                    <a:pt x="30082" y="107215"/>
                    <a:pt x="40330" y="95625"/>
                    <a:pt x="49586" y="83181"/>
                  </a:cubicBezTo>
                  <a:cubicBezTo>
                    <a:pt x="58842" y="70738"/>
                    <a:pt x="67768" y="52386"/>
                    <a:pt x="77355" y="38522"/>
                  </a:cubicBezTo>
                  <a:cubicBezTo>
                    <a:pt x="86942" y="24659"/>
                    <a:pt x="120000" y="6420"/>
                    <a:pt x="107107" y="0"/>
                  </a:cubicBezTo>
                  <a:lnTo>
                    <a:pt x="0" y="0"/>
                  </a:lnTo>
                  <a:cubicBezTo>
                    <a:pt x="0" y="0"/>
                    <a:pt x="0" y="118977"/>
                    <a:pt x="0" y="118977"/>
                  </a:cubicBezTo>
                  <a:close/>
                </a:path>
              </a:pathLst>
            </a:custGeom>
            <a:gradFill>
              <a:gsLst>
                <a:gs pos="0">
                  <a:schemeClr val="folHlink"/>
                </a:gs>
                <a:gs pos="50000">
                  <a:schemeClr val="hlink"/>
                </a:gs>
                <a:gs pos="100000">
                  <a:schemeClr val="folHlink"/>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 name="Shape 58"/>
            <p:cNvSpPr txBox="1"/>
            <p:nvPr/>
          </p:nvSpPr>
          <p:spPr>
            <a:xfrm>
              <a:off x="7866061" y="1586"/>
              <a:ext cx="88900" cy="6858000"/>
            </a:xfrm>
            <a:prstGeom prst="rect">
              <a:avLst/>
            </a:prstGeom>
            <a:gradFill>
              <a:gsLst>
                <a:gs pos="0">
                  <a:srgbClr val="FAE3B7"/>
                </a:gs>
                <a:gs pos="17999">
                  <a:srgbClr val="A28949"/>
                </a:gs>
                <a:gs pos="30999">
                  <a:srgbClr val="835E17"/>
                </a:gs>
                <a:gs pos="33000">
                  <a:srgbClr val="BD922A"/>
                </a:gs>
                <a:gs pos="36999">
                  <a:srgbClr val="FBE4AE"/>
                </a:gs>
                <a:gs pos="78999">
                  <a:srgbClr val="BD922A"/>
                </a:gs>
                <a:gs pos="86999">
                  <a:srgbClr val="BD922A"/>
                </a:gs>
                <a:gs pos="100000">
                  <a:srgbClr val="FBE4AE"/>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 name="Shape 59"/>
            <p:cNvSpPr/>
            <p:nvPr/>
          </p:nvSpPr>
          <p:spPr>
            <a:xfrm>
              <a:off x="7958136" y="6229350"/>
              <a:ext cx="1165224" cy="619125"/>
            </a:xfrm>
            <a:custGeom>
              <a:pathLst>
                <a:path extrusionOk="0" h="120000" w="120000">
                  <a:moveTo>
                    <a:pt x="173" y="113333"/>
                  </a:moveTo>
                  <a:cubicBezTo>
                    <a:pt x="0" y="111428"/>
                    <a:pt x="11965" y="111111"/>
                    <a:pt x="18901" y="108253"/>
                  </a:cubicBezTo>
                  <a:cubicBezTo>
                    <a:pt x="25838" y="105396"/>
                    <a:pt x="34682" y="103809"/>
                    <a:pt x="41791" y="96825"/>
                  </a:cubicBezTo>
                  <a:cubicBezTo>
                    <a:pt x="48901" y="89841"/>
                    <a:pt x="55838" y="77777"/>
                    <a:pt x="61213" y="66349"/>
                  </a:cubicBezTo>
                  <a:cubicBezTo>
                    <a:pt x="66589" y="54920"/>
                    <a:pt x="70404" y="38412"/>
                    <a:pt x="74393" y="28253"/>
                  </a:cubicBezTo>
                  <a:cubicBezTo>
                    <a:pt x="78381" y="18095"/>
                    <a:pt x="81156" y="10158"/>
                    <a:pt x="85491" y="5396"/>
                  </a:cubicBezTo>
                  <a:cubicBezTo>
                    <a:pt x="89826" y="634"/>
                    <a:pt x="96069" y="0"/>
                    <a:pt x="100057" y="317"/>
                  </a:cubicBezTo>
                  <a:cubicBezTo>
                    <a:pt x="104046" y="634"/>
                    <a:pt x="106300" y="3174"/>
                    <a:pt x="109075" y="6666"/>
                  </a:cubicBezTo>
                  <a:cubicBezTo>
                    <a:pt x="111849" y="10158"/>
                    <a:pt x="115491" y="14603"/>
                    <a:pt x="116705" y="20634"/>
                  </a:cubicBezTo>
                  <a:cubicBezTo>
                    <a:pt x="117919" y="26666"/>
                    <a:pt x="120000" y="34920"/>
                    <a:pt x="116705" y="43492"/>
                  </a:cubicBezTo>
                  <a:cubicBezTo>
                    <a:pt x="113410" y="52063"/>
                    <a:pt x="104393" y="62857"/>
                    <a:pt x="97283" y="71428"/>
                  </a:cubicBezTo>
                  <a:cubicBezTo>
                    <a:pt x="90173" y="80000"/>
                    <a:pt x="82890" y="87301"/>
                    <a:pt x="73699" y="94285"/>
                  </a:cubicBezTo>
                  <a:cubicBezTo>
                    <a:pt x="64508" y="101269"/>
                    <a:pt x="51502" y="109206"/>
                    <a:pt x="42485" y="113333"/>
                  </a:cubicBezTo>
                  <a:cubicBezTo>
                    <a:pt x="33468" y="117460"/>
                    <a:pt x="27052" y="119365"/>
                    <a:pt x="19595" y="119682"/>
                  </a:cubicBezTo>
                  <a:cubicBezTo>
                    <a:pt x="12138" y="120000"/>
                    <a:pt x="346" y="115238"/>
                    <a:pt x="173" y="113333"/>
                  </a:cubicBezTo>
                  <a:close/>
                </a:path>
              </a:pathLst>
            </a:custGeom>
            <a:gradFill>
              <a:gsLst>
                <a:gs pos="0">
                  <a:schemeClr val="lt1"/>
                </a:gs>
                <a:gs pos="50000">
                  <a:schemeClr val="folHlink"/>
                </a:gs>
                <a:gs pos="100000">
                  <a:schemeClr val="lt1"/>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 name="Shape 60"/>
            <p:cNvSpPr/>
            <p:nvPr/>
          </p:nvSpPr>
          <p:spPr>
            <a:xfrm rot="5400000">
              <a:off x="4324349" y="3316287"/>
              <a:ext cx="6858000" cy="225425"/>
            </a:xfrm>
            <a:custGeom>
              <a:pathLst>
                <a:path extrusionOk="0" h="120000" w="120000">
                  <a:moveTo>
                    <a:pt x="0" y="0"/>
                  </a:moveTo>
                  <a:lnTo>
                    <a:pt x="3372" y="120000"/>
                  </a:lnTo>
                  <a:lnTo>
                    <a:pt x="116627" y="120000"/>
                  </a:lnTo>
                  <a:lnTo>
                    <a:pt x="120000" y="0"/>
                  </a:lnTo>
                  <a:close/>
                </a:path>
              </a:pathLst>
            </a:custGeom>
            <a:gradFill>
              <a:gsLst>
                <a:gs pos="0">
                  <a:schemeClr val="lt1"/>
                </a:gs>
                <a:gs pos="100000">
                  <a:schemeClr val="lt2"/>
                </a:gs>
              </a:gsLst>
              <a:lin ang="0" scaled="0"/>
            </a:gradFill>
            <a:ln>
              <a:noFill/>
            </a:ln>
          </p:spPr>
          <p:txBody>
            <a:bodyPr anchorCtr="0" anchor="ctr" bIns="91425" lIns="91425" rIns="91425" tIns="91425">
              <a:noAutofit/>
            </a:bodyPr>
            <a:lstStyle/>
            <a:p>
              <a:pPr lvl="0">
                <a:spcBef>
                  <a:spcPts val="0"/>
                </a:spcBef>
                <a:buNone/>
              </a:pPr>
              <a:r>
                <a:t/>
              </a:r>
              <a:endParaRPr/>
            </a:p>
          </p:txBody>
        </p:sp>
        <p:sp>
          <p:nvSpPr>
            <p:cNvPr id="61" name="Shape 61"/>
            <p:cNvSpPr txBox="1"/>
            <p:nvPr/>
          </p:nvSpPr>
          <p:spPr>
            <a:xfrm rot="10800000">
              <a:off x="7640637" y="-12"/>
              <a:ext cx="225425" cy="6858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62" name="Shape 62"/>
          <p:cNvSpPr txBox="1"/>
          <p:nvPr>
            <p:ph type="title"/>
          </p:nvPr>
        </p:nvSpPr>
        <p:spPr>
          <a:xfrm>
            <a:off x="219075" y="227012"/>
            <a:ext cx="7477124"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63" name="Shape 63"/>
          <p:cNvSpPr txBox="1"/>
          <p:nvPr>
            <p:ph idx="1" type="body"/>
          </p:nvPr>
        </p:nvSpPr>
        <p:spPr>
          <a:xfrm>
            <a:off x="263525" y="1598612"/>
            <a:ext cx="7386636" cy="4497387"/>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43509" lvl="1" marL="742950" marR="0" rtl="0" algn="l">
              <a:spcBef>
                <a:spcPts val="560"/>
              </a:spcBef>
              <a:spcAft>
                <a:spcPts val="0"/>
              </a:spcAft>
              <a:buClr>
                <a:schemeClr val="dk1"/>
              </a:buClr>
              <a:buSzPct val="8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chemeClr val="dk1"/>
              </a:buClr>
              <a:buSzPct val="7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64" name="Shape 64"/>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 name="Shape 73"/>
        <p:cNvGrpSpPr/>
        <p:nvPr/>
      </p:nvGrpSpPr>
      <p:grpSpPr>
        <a:xfrm>
          <a:off x="0" y="0"/>
          <a:ext cx="0" cy="0"/>
          <a:chOff x="0" y="0"/>
          <a:chExt cx="0" cy="0"/>
        </a:xfrm>
      </p:grpSpPr>
      <p:grpSp>
        <p:nvGrpSpPr>
          <p:cNvPr id="74" name="Shape 74"/>
          <p:cNvGrpSpPr/>
          <p:nvPr/>
        </p:nvGrpSpPr>
        <p:grpSpPr>
          <a:xfrm>
            <a:off x="0" y="-4783"/>
            <a:ext cx="9159874" cy="6875483"/>
            <a:chOff x="0" y="-4783"/>
            <a:chExt cx="9159874" cy="6875483"/>
          </a:xfrm>
        </p:grpSpPr>
        <p:sp>
          <p:nvSpPr>
            <p:cNvPr id="75" name="Shape 75"/>
            <p:cNvSpPr txBox="1"/>
            <p:nvPr/>
          </p:nvSpPr>
          <p:spPr>
            <a:xfrm>
              <a:off x="0" y="6645275"/>
              <a:ext cx="8078787" cy="225425"/>
            </a:xfrm>
            <a:prstGeom prst="rect">
              <a:avLst/>
            </a:prstGeom>
            <a:gradFill>
              <a:gsLst>
                <a:gs pos="0">
                  <a:schemeClr val="lt1"/>
                </a:gs>
                <a:gs pos="100000">
                  <a:schemeClr val="lt2"/>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 name="Shape 76"/>
            <p:cNvSpPr txBox="1"/>
            <p:nvPr/>
          </p:nvSpPr>
          <p:spPr>
            <a:xfrm>
              <a:off x="0" y="0"/>
              <a:ext cx="8078787" cy="200024"/>
            </a:xfrm>
            <a:prstGeom prst="rect">
              <a:avLst/>
            </a:prstGeom>
            <a:gradFill>
              <a:gsLst>
                <a:gs pos="0">
                  <a:schemeClr val="lt2"/>
                </a:gs>
                <a:gs pos="100000">
                  <a:schemeClr val="lt1"/>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 name="Shape 77"/>
            <p:cNvSpPr txBox="1"/>
            <p:nvPr/>
          </p:nvSpPr>
          <p:spPr>
            <a:xfrm>
              <a:off x="7953375" y="0"/>
              <a:ext cx="1203324" cy="6858000"/>
            </a:xfrm>
            <a:prstGeom prst="rect">
              <a:avLst/>
            </a:prstGeom>
            <a:gradFill>
              <a:gsLst>
                <a:gs pos="0">
                  <a:srgbClr val="B49B6D"/>
                </a:gs>
                <a:gs pos="50000">
                  <a:schemeClr val="accent1"/>
                </a:gs>
                <a:gs pos="100000">
                  <a:srgbClr val="B49B6D"/>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78" name="Shape 78"/>
            <p:cNvGrpSpPr/>
            <p:nvPr/>
          </p:nvGrpSpPr>
          <p:grpSpPr>
            <a:xfrm>
              <a:off x="7848600" y="-4783"/>
              <a:ext cx="1295400" cy="6315095"/>
              <a:chOff x="7848600" y="-4783"/>
              <a:chExt cx="1295400" cy="6315095"/>
            </a:xfrm>
          </p:grpSpPr>
          <p:grpSp>
            <p:nvGrpSpPr>
              <p:cNvPr id="79" name="Shape 79"/>
              <p:cNvGrpSpPr/>
              <p:nvPr/>
            </p:nvGrpSpPr>
            <p:grpSpPr>
              <a:xfrm>
                <a:off x="8382000" y="-4783"/>
                <a:ext cx="762000" cy="2276495"/>
                <a:chOff x="8382000" y="-4783"/>
                <a:chExt cx="762000" cy="2276495"/>
              </a:xfrm>
            </p:grpSpPr>
            <p:grpSp>
              <p:nvGrpSpPr>
                <p:cNvPr id="80" name="Shape 80"/>
                <p:cNvGrpSpPr/>
                <p:nvPr/>
              </p:nvGrpSpPr>
              <p:grpSpPr>
                <a:xfrm rot="-5400000">
                  <a:off x="8705850" y="-6370"/>
                  <a:ext cx="276225" cy="279400"/>
                  <a:chOff x="2692400" y="512762"/>
                  <a:chExt cx="2684462" cy="4064000"/>
                </a:xfrm>
              </p:grpSpPr>
              <p:grpSp>
                <p:nvGrpSpPr>
                  <p:cNvPr id="81" name="Shape 81"/>
                  <p:cNvGrpSpPr/>
                  <p:nvPr/>
                </p:nvGrpSpPr>
                <p:grpSpPr>
                  <a:xfrm>
                    <a:off x="2692400" y="512762"/>
                    <a:ext cx="2684462" cy="4064000"/>
                    <a:chOff x="2692400" y="512762"/>
                    <a:chExt cx="2684462" cy="4064000"/>
                  </a:xfrm>
                </p:grpSpPr>
                <p:sp>
                  <p:nvSpPr>
                    <p:cNvPr id="82" name="Shape 82"/>
                    <p:cNvSpPr/>
                    <p:nvPr/>
                  </p:nvSpPr>
                  <p:spPr>
                    <a:xfrm>
                      <a:off x="3417887" y="512762"/>
                      <a:ext cx="1958974" cy="4064000"/>
                    </a:xfrm>
                    <a:custGeom>
                      <a:pathLst>
                        <a:path extrusionOk="0" h="120000" w="120000">
                          <a:moveTo>
                            <a:pt x="29926" y="17203"/>
                          </a:moveTo>
                          <a:cubicBezTo>
                            <a:pt x="30901" y="15750"/>
                            <a:pt x="31779" y="14203"/>
                            <a:pt x="32851" y="13265"/>
                          </a:cubicBezTo>
                          <a:cubicBezTo>
                            <a:pt x="33923" y="12328"/>
                            <a:pt x="35093" y="12890"/>
                            <a:pt x="36360" y="11578"/>
                          </a:cubicBezTo>
                          <a:cubicBezTo>
                            <a:pt x="37627" y="10265"/>
                            <a:pt x="38992" y="6890"/>
                            <a:pt x="40454" y="5390"/>
                          </a:cubicBezTo>
                          <a:cubicBezTo>
                            <a:pt x="41917" y="3890"/>
                            <a:pt x="42404" y="3421"/>
                            <a:pt x="45134" y="2578"/>
                          </a:cubicBezTo>
                          <a:cubicBezTo>
                            <a:pt x="47863" y="1734"/>
                            <a:pt x="52250" y="656"/>
                            <a:pt x="56831" y="328"/>
                          </a:cubicBezTo>
                          <a:cubicBezTo>
                            <a:pt x="61413" y="0"/>
                            <a:pt x="67554" y="187"/>
                            <a:pt x="72623" y="609"/>
                          </a:cubicBezTo>
                          <a:cubicBezTo>
                            <a:pt x="77692" y="1031"/>
                            <a:pt x="83054" y="1593"/>
                            <a:pt x="87246" y="2859"/>
                          </a:cubicBezTo>
                          <a:cubicBezTo>
                            <a:pt x="91437" y="4125"/>
                            <a:pt x="95239" y="5953"/>
                            <a:pt x="97774" y="8203"/>
                          </a:cubicBezTo>
                          <a:cubicBezTo>
                            <a:pt x="100308" y="10453"/>
                            <a:pt x="101770" y="13453"/>
                            <a:pt x="102453" y="16359"/>
                          </a:cubicBezTo>
                          <a:cubicBezTo>
                            <a:pt x="103135" y="19265"/>
                            <a:pt x="103038" y="22359"/>
                            <a:pt x="101868" y="25640"/>
                          </a:cubicBezTo>
                          <a:cubicBezTo>
                            <a:pt x="100698" y="28921"/>
                            <a:pt x="96994" y="33375"/>
                            <a:pt x="95434" y="36046"/>
                          </a:cubicBezTo>
                          <a:cubicBezTo>
                            <a:pt x="93874" y="38718"/>
                            <a:pt x="93095" y="40312"/>
                            <a:pt x="92510" y="41671"/>
                          </a:cubicBezTo>
                          <a:cubicBezTo>
                            <a:pt x="91925" y="43031"/>
                            <a:pt x="91242" y="43359"/>
                            <a:pt x="91925" y="44203"/>
                          </a:cubicBezTo>
                          <a:cubicBezTo>
                            <a:pt x="92607" y="45046"/>
                            <a:pt x="93972" y="45703"/>
                            <a:pt x="96604" y="46734"/>
                          </a:cubicBezTo>
                          <a:cubicBezTo>
                            <a:pt x="99236" y="47765"/>
                            <a:pt x="104207" y="48421"/>
                            <a:pt x="107717" y="50390"/>
                          </a:cubicBezTo>
                          <a:cubicBezTo>
                            <a:pt x="111226" y="52359"/>
                            <a:pt x="115613" y="55031"/>
                            <a:pt x="117660" y="58546"/>
                          </a:cubicBezTo>
                          <a:cubicBezTo>
                            <a:pt x="119707" y="62062"/>
                            <a:pt x="120000" y="67546"/>
                            <a:pt x="120000" y="71484"/>
                          </a:cubicBezTo>
                          <a:cubicBezTo>
                            <a:pt x="120000" y="75421"/>
                            <a:pt x="119415" y="78703"/>
                            <a:pt x="117660" y="82171"/>
                          </a:cubicBezTo>
                          <a:cubicBezTo>
                            <a:pt x="115905" y="85640"/>
                            <a:pt x="112396" y="89859"/>
                            <a:pt x="109471" y="92296"/>
                          </a:cubicBezTo>
                          <a:cubicBezTo>
                            <a:pt x="106547" y="94734"/>
                            <a:pt x="103623" y="95953"/>
                            <a:pt x="100113" y="96796"/>
                          </a:cubicBezTo>
                          <a:cubicBezTo>
                            <a:pt x="96604" y="97640"/>
                            <a:pt x="92705" y="97453"/>
                            <a:pt x="88415" y="97359"/>
                          </a:cubicBezTo>
                          <a:cubicBezTo>
                            <a:pt x="84126" y="97265"/>
                            <a:pt x="77400" y="96375"/>
                            <a:pt x="74378" y="96234"/>
                          </a:cubicBezTo>
                          <a:cubicBezTo>
                            <a:pt x="71356" y="96093"/>
                            <a:pt x="71454" y="96093"/>
                            <a:pt x="70284" y="96515"/>
                          </a:cubicBezTo>
                          <a:cubicBezTo>
                            <a:pt x="69114" y="96937"/>
                            <a:pt x="68432" y="97265"/>
                            <a:pt x="67359" y="98765"/>
                          </a:cubicBezTo>
                          <a:cubicBezTo>
                            <a:pt x="66287" y="100265"/>
                            <a:pt x="64825" y="103359"/>
                            <a:pt x="63850" y="105515"/>
                          </a:cubicBezTo>
                          <a:cubicBezTo>
                            <a:pt x="62875" y="107671"/>
                            <a:pt x="63558" y="109546"/>
                            <a:pt x="61510" y="111703"/>
                          </a:cubicBezTo>
                          <a:cubicBezTo>
                            <a:pt x="59463" y="113859"/>
                            <a:pt x="55954" y="117093"/>
                            <a:pt x="51567" y="118453"/>
                          </a:cubicBezTo>
                          <a:cubicBezTo>
                            <a:pt x="47181" y="119812"/>
                            <a:pt x="40357" y="120000"/>
                            <a:pt x="35190" y="119859"/>
                          </a:cubicBezTo>
                          <a:cubicBezTo>
                            <a:pt x="30024" y="119718"/>
                            <a:pt x="24955" y="118921"/>
                            <a:pt x="20568" y="117609"/>
                          </a:cubicBezTo>
                          <a:cubicBezTo>
                            <a:pt x="16181" y="116296"/>
                            <a:pt x="11795" y="114187"/>
                            <a:pt x="8870" y="111984"/>
                          </a:cubicBezTo>
                          <a:cubicBezTo>
                            <a:pt x="5946" y="109781"/>
                            <a:pt x="4484" y="106640"/>
                            <a:pt x="3021" y="104390"/>
                          </a:cubicBezTo>
                          <a:cubicBezTo>
                            <a:pt x="1559" y="102140"/>
                            <a:pt x="194" y="100500"/>
                            <a:pt x="97" y="98484"/>
                          </a:cubicBezTo>
                          <a:cubicBezTo>
                            <a:pt x="0" y="96468"/>
                            <a:pt x="1267" y="94593"/>
                            <a:pt x="2437" y="92296"/>
                          </a:cubicBezTo>
                          <a:cubicBezTo>
                            <a:pt x="3606" y="90000"/>
                            <a:pt x="5166" y="87187"/>
                            <a:pt x="7116" y="84703"/>
                          </a:cubicBezTo>
                          <a:cubicBezTo>
                            <a:pt x="9065" y="82218"/>
                            <a:pt x="11892" y="79593"/>
                            <a:pt x="14134" y="77390"/>
                          </a:cubicBezTo>
                          <a:cubicBezTo>
                            <a:pt x="16376" y="75187"/>
                            <a:pt x="18716" y="72562"/>
                            <a:pt x="20568" y="71484"/>
                          </a:cubicBezTo>
                          <a:cubicBezTo>
                            <a:pt x="22420" y="70406"/>
                            <a:pt x="24272" y="70406"/>
                            <a:pt x="25247" y="70921"/>
                          </a:cubicBezTo>
                          <a:cubicBezTo>
                            <a:pt x="26222" y="71437"/>
                            <a:pt x="27099" y="72890"/>
                            <a:pt x="26417" y="74578"/>
                          </a:cubicBezTo>
                          <a:cubicBezTo>
                            <a:pt x="25735" y="76265"/>
                            <a:pt x="23590" y="78843"/>
                            <a:pt x="21153" y="81046"/>
                          </a:cubicBezTo>
                          <a:cubicBezTo>
                            <a:pt x="18716" y="83250"/>
                            <a:pt x="14134" y="85500"/>
                            <a:pt x="11795" y="87796"/>
                          </a:cubicBezTo>
                          <a:cubicBezTo>
                            <a:pt x="9455" y="90093"/>
                            <a:pt x="7408" y="92343"/>
                            <a:pt x="7116" y="94828"/>
                          </a:cubicBezTo>
                          <a:cubicBezTo>
                            <a:pt x="6823" y="97312"/>
                            <a:pt x="8480" y="100359"/>
                            <a:pt x="10040" y="102703"/>
                          </a:cubicBezTo>
                          <a:cubicBezTo>
                            <a:pt x="11600" y="105046"/>
                            <a:pt x="13647" y="107109"/>
                            <a:pt x="16474" y="108890"/>
                          </a:cubicBezTo>
                          <a:cubicBezTo>
                            <a:pt x="19301" y="110671"/>
                            <a:pt x="22615" y="112546"/>
                            <a:pt x="27002" y="113390"/>
                          </a:cubicBezTo>
                          <a:cubicBezTo>
                            <a:pt x="31389" y="114234"/>
                            <a:pt x="38505" y="114375"/>
                            <a:pt x="42794" y="113953"/>
                          </a:cubicBezTo>
                          <a:cubicBezTo>
                            <a:pt x="47083" y="113531"/>
                            <a:pt x="50203" y="112453"/>
                            <a:pt x="52737" y="110859"/>
                          </a:cubicBezTo>
                          <a:cubicBezTo>
                            <a:pt x="55272" y="109265"/>
                            <a:pt x="56831" y="106875"/>
                            <a:pt x="58001" y="104390"/>
                          </a:cubicBezTo>
                          <a:cubicBezTo>
                            <a:pt x="59171" y="101906"/>
                            <a:pt x="60048" y="99234"/>
                            <a:pt x="59756" y="95953"/>
                          </a:cubicBezTo>
                          <a:cubicBezTo>
                            <a:pt x="59463" y="92671"/>
                            <a:pt x="57416" y="87703"/>
                            <a:pt x="56246" y="84703"/>
                          </a:cubicBezTo>
                          <a:cubicBezTo>
                            <a:pt x="55077" y="81703"/>
                            <a:pt x="54102" y="80109"/>
                            <a:pt x="52737" y="77953"/>
                          </a:cubicBezTo>
                          <a:cubicBezTo>
                            <a:pt x="51372" y="75796"/>
                            <a:pt x="48935" y="73171"/>
                            <a:pt x="48058" y="71765"/>
                          </a:cubicBezTo>
                          <a:cubicBezTo>
                            <a:pt x="47181" y="70359"/>
                            <a:pt x="46791" y="70078"/>
                            <a:pt x="47473" y="69515"/>
                          </a:cubicBezTo>
                          <a:cubicBezTo>
                            <a:pt x="48155" y="68953"/>
                            <a:pt x="50593" y="68203"/>
                            <a:pt x="52152" y="68390"/>
                          </a:cubicBezTo>
                          <a:cubicBezTo>
                            <a:pt x="53712" y="68578"/>
                            <a:pt x="55369" y="69281"/>
                            <a:pt x="56831" y="70640"/>
                          </a:cubicBezTo>
                          <a:cubicBezTo>
                            <a:pt x="58294" y="72000"/>
                            <a:pt x="59463" y="74203"/>
                            <a:pt x="60926" y="76546"/>
                          </a:cubicBezTo>
                          <a:cubicBezTo>
                            <a:pt x="62388" y="78890"/>
                            <a:pt x="64045" y="82359"/>
                            <a:pt x="65605" y="84703"/>
                          </a:cubicBezTo>
                          <a:cubicBezTo>
                            <a:pt x="67164" y="87046"/>
                            <a:pt x="67944" y="89296"/>
                            <a:pt x="70284" y="90609"/>
                          </a:cubicBezTo>
                          <a:cubicBezTo>
                            <a:pt x="72623" y="91921"/>
                            <a:pt x="75645" y="92343"/>
                            <a:pt x="79642" y="92578"/>
                          </a:cubicBezTo>
                          <a:cubicBezTo>
                            <a:pt x="83639" y="92812"/>
                            <a:pt x="90268" y="92812"/>
                            <a:pt x="94264" y="92015"/>
                          </a:cubicBezTo>
                          <a:cubicBezTo>
                            <a:pt x="98261" y="91218"/>
                            <a:pt x="100893" y="89953"/>
                            <a:pt x="103623" y="87796"/>
                          </a:cubicBezTo>
                          <a:cubicBezTo>
                            <a:pt x="106352" y="85640"/>
                            <a:pt x="109374" y="82546"/>
                            <a:pt x="110641" y="79078"/>
                          </a:cubicBezTo>
                          <a:cubicBezTo>
                            <a:pt x="111909" y="75609"/>
                            <a:pt x="111519" y="70218"/>
                            <a:pt x="111226" y="66984"/>
                          </a:cubicBezTo>
                          <a:cubicBezTo>
                            <a:pt x="110934" y="63750"/>
                            <a:pt x="111129" y="62109"/>
                            <a:pt x="108887" y="59671"/>
                          </a:cubicBezTo>
                          <a:cubicBezTo>
                            <a:pt x="106645" y="57234"/>
                            <a:pt x="101575" y="54046"/>
                            <a:pt x="97774" y="52359"/>
                          </a:cubicBezTo>
                          <a:cubicBezTo>
                            <a:pt x="93972" y="50671"/>
                            <a:pt x="89585" y="49875"/>
                            <a:pt x="86076" y="49546"/>
                          </a:cubicBezTo>
                          <a:cubicBezTo>
                            <a:pt x="82567" y="49218"/>
                            <a:pt x="80032" y="49828"/>
                            <a:pt x="76718" y="50390"/>
                          </a:cubicBezTo>
                          <a:cubicBezTo>
                            <a:pt x="73403" y="50953"/>
                            <a:pt x="68822" y="52359"/>
                            <a:pt x="66190" y="52921"/>
                          </a:cubicBezTo>
                          <a:cubicBezTo>
                            <a:pt x="63558" y="53484"/>
                            <a:pt x="62583" y="53859"/>
                            <a:pt x="60926" y="53765"/>
                          </a:cubicBezTo>
                          <a:cubicBezTo>
                            <a:pt x="59268" y="53671"/>
                            <a:pt x="56929" y="52968"/>
                            <a:pt x="56246" y="52359"/>
                          </a:cubicBezTo>
                          <a:cubicBezTo>
                            <a:pt x="55564" y="51750"/>
                            <a:pt x="56149" y="50765"/>
                            <a:pt x="56831" y="50109"/>
                          </a:cubicBezTo>
                          <a:cubicBezTo>
                            <a:pt x="57514" y="49453"/>
                            <a:pt x="58391" y="48890"/>
                            <a:pt x="60341" y="48421"/>
                          </a:cubicBezTo>
                          <a:cubicBezTo>
                            <a:pt x="62290" y="47953"/>
                            <a:pt x="65410" y="48046"/>
                            <a:pt x="68529" y="47296"/>
                          </a:cubicBezTo>
                          <a:cubicBezTo>
                            <a:pt x="71649" y="46546"/>
                            <a:pt x="76035" y="45234"/>
                            <a:pt x="79057" y="43921"/>
                          </a:cubicBezTo>
                          <a:cubicBezTo>
                            <a:pt x="82079" y="42609"/>
                            <a:pt x="84419" y="41953"/>
                            <a:pt x="86661" y="39421"/>
                          </a:cubicBezTo>
                          <a:cubicBezTo>
                            <a:pt x="88903" y="36890"/>
                            <a:pt x="91535" y="32625"/>
                            <a:pt x="92510" y="28734"/>
                          </a:cubicBezTo>
                          <a:cubicBezTo>
                            <a:pt x="93484" y="24843"/>
                            <a:pt x="93582" y="19500"/>
                            <a:pt x="92510" y="16078"/>
                          </a:cubicBezTo>
                          <a:cubicBezTo>
                            <a:pt x="91437" y="12656"/>
                            <a:pt x="89098" y="10078"/>
                            <a:pt x="86076" y="8203"/>
                          </a:cubicBezTo>
                          <a:cubicBezTo>
                            <a:pt x="83054" y="6328"/>
                            <a:pt x="78667" y="5390"/>
                            <a:pt x="74378" y="4828"/>
                          </a:cubicBezTo>
                          <a:cubicBezTo>
                            <a:pt x="70089" y="4265"/>
                            <a:pt x="64825" y="4218"/>
                            <a:pt x="60341" y="4828"/>
                          </a:cubicBezTo>
                          <a:cubicBezTo>
                            <a:pt x="55857" y="5437"/>
                            <a:pt x="51177" y="6515"/>
                            <a:pt x="47473" y="8484"/>
                          </a:cubicBezTo>
                          <a:cubicBezTo>
                            <a:pt x="43769" y="10453"/>
                            <a:pt x="40162" y="14109"/>
                            <a:pt x="38115" y="16640"/>
                          </a:cubicBezTo>
                          <a:cubicBezTo>
                            <a:pt x="36068" y="19171"/>
                            <a:pt x="34995" y="20484"/>
                            <a:pt x="35190" y="23671"/>
                          </a:cubicBezTo>
                          <a:cubicBezTo>
                            <a:pt x="35385" y="26859"/>
                            <a:pt x="38895" y="32390"/>
                            <a:pt x="39285" y="35765"/>
                          </a:cubicBezTo>
                          <a:cubicBezTo>
                            <a:pt x="39675" y="39140"/>
                            <a:pt x="38505" y="42468"/>
                            <a:pt x="37530" y="43921"/>
                          </a:cubicBezTo>
                          <a:cubicBezTo>
                            <a:pt x="36555" y="45375"/>
                            <a:pt x="34703" y="44859"/>
                            <a:pt x="33436" y="44484"/>
                          </a:cubicBezTo>
                          <a:cubicBezTo>
                            <a:pt x="32168" y="44109"/>
                            <a:pt x="30804" y="43734"/>
                            <a:pt x="29926" y="41671"/>
                          </a:cubicBezTo>
                          <a:cubicBezTo>
                            <a:pt x="29049" y="39609"/>
                            <a:pt x="28659" y="35390"/>
                            <a:pt x="28172" y="32109"/>
                          </a:cubicBezTo>
                          <a:cubicBezTo>
                            <a:pt x="27684" y="28828"/>
                            <a:pt x="26612" y="24515"/>
                            <a:pt x="27002" y="21984"/>
                          </a:cubicBezTo>
                          <a:cubicBezTo>
                            <a:pt x="27392" y="19453"/>
                            <a:pt x="28952" y="18656"/>
                            <a:pt x="29926" y="17203"/>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3" name="Shape 83"/>
                    <p:cNvSpPr/>
                    <p:nvPr/>
                  </p:nvSpPr>
                  <p:spPr>
                    <a:xfrm>
                      <a:off x="2692400" y="604837"/>
                      <a:ext cx="1373187" cy="3278186"/>
                    </a:xfrm>
                    <a:custGeom>
                      <a:pathLst>
                        <a:path extrusionOk="0" h="120000" w="120000">
                          <a:moveTo>
                            <a:pt x="108901" y="30709"/>
                          </a:moveTo>
                          <a:cubicBezTo>
                            <a:pt x="108624" y="28450"/>
                            <a:pt x="108763" y="23408"/>
                            <a:pt x="110566" y="20280"/>
                          </a:cubicBezTo>
                          <a:cubicBezTo>
                            <a:pt x="112369" y="17151"/>
                            <a:pt x="119445" y="13211"/>
                            <a:pt x="119722" y="11936"/>
                          </a:cubicBezTo>
                          <a:cubicBezTo>
                            <a:pt x="120000" y="10661"/>
                            <a:pt x="114867" y="12515"/>
                            <a:pt x="112231" y="12631"/>
                          </a:cubicBezTo>
                          <a:cubicBezTo>
                            <a:pt x="109595" y="12747"/>
                            <a:pt x="106820" y="13616"/>
                            <a:pt x="103907" y="12631"/>
                          </a:cubicBezTo>
                          <a:cubicBezTo>
                            <a:pt x="100994" y="11646"/>
                            <a:pt x="97942" y="8517"/>
                            <a:pt x="94751" y="6721"/>
                          </a:cubicBezTo>
                          <a:cubicBezTo>
                            <a:pt x="91560" y="4925"/>
                            <a:pt x="88786" y="2955"/>
                            <a:pt x="84763" y="1854"/>
                          </a:cubicBezTo>
                          <a:cubicBezTo>
                            <a:pt x="80739" y="753"/>
                            <a:pt x="75329" y="231"/>
                            <a:pt x="70612" y="115"/>
                          </a:cubicBezTo>
                          <a:cubicBezTo>
                            <a:pt x="65895" y="0"/>
                            <a:pt x="61734" y="463"/>
                            <a:pt x="56462" y="1158"/>
                          </a:cubicBezTo>
                          <a:cubicBezTo>
                            <a:pt x="51190" y="1854"/>
                            <a:pt x="44393" y="2491"/>
                            <a:pt x="38982" y="4287"/>
                          </a:cubicBezTo>
                          <a:cubicBezTo>
                            <a:pt x="33572" y="6084"/>
                            <a:pt x="27745" y="8749"/>
                            <a:pt x="24000" y="11936"/>
                          </a:cubicBezTo>
                          <a:cubicBezTo>
                            <a:pt x="20254" y="15123"/>
                            <a:pt x="17479" y="19700"/>
                            <a:pt x="16508" y="23408"/>
                          </a:cubicBezTo>
                          <a:cubicBezTo>
                            <a:pt x="15537" y="27117"/>
                            <a:pt x="16924" y="30535"/>
                            <a:pt x="18173" y="34186"/>
                          </a:cubicBezTo>
                          <a:cubicBezTo>
                            <a:pt x="19421" y="37836"/>
                            <a:pt x="22473" y="42472"/>
                            <a:pt x="24000" y="45311"/>
                          </a:cubicBezTo>
                          <a:cubicBezTo>
                            <a:pt x="25526" y="48150"/>
                            <a:pt x="27468" y="49251"/>
                            <a:pt x="27329" y="51221"/>
                          </a:cubicBezTo>
                          <a:cubicBezTo>
                            <a:pt x="27190" y="53191"/>
                            <a:pt x="26219" y="54814"/>
                            <a:pt x="23167" y="57131"/>
                          </a:cubicBezTo>
                          <a:cubicBezTo>
                            <a:pt x="20115" y="59449"/>
                            <a:pt x="12485" y="62114"/>
                            <a:pt x="9017" y="65127"/>
                          </a:cubicBezTo>
                          <a:cubicBezTo>
                            <a:pt x="5549" y="68140"/>
                            <a:pt x="3745" y="71096"/>
                            <a:pt x="2358" y="75210"/>
                          </a:cubicBezTo>
                          <a:cubicBezTo>
                            <a:pt x="971" y="79323"/>
                            <a:pt x="0" y="85465"/>
                            <a:pt x="693" y="89811"/>
                          </a:cubicBezTo>
                          <a:cubicBezTo>
                            <a:pt x="1387" y="94157"/>
                            <a:pt x="3606" y="97923"/>
                            <a:pt x="6520" y="101284"/>
                          </a:cubicBezTo>
                          <a:cubicBezTo>
                            <a:pt x="9433" y="104645"/>
                            <a:pt x="12346" y="107658"/>
                            <a:pt x="18173" y="109975"/>
                          </a:cubicBezTo>
                          <a:cubicBezTo>
                            <a:pt x="24000" y="112293"/>
                            <a:pt x="34682" y="114379"/>
                            <a:pt x="41479" y="115190"/>
                          </a:cubicBezTo>
                          <a:cubicBezTo>
                            <a:pt x="48277" y="116001"/>
                            <a:pt x="55075" y="114785"/>
                            <a:pt x="58959" y="114843"/>
                          </a:cubicBezTo>
                          <a:cubicBezTo>
                            <a:pt x="62843" y="114901"/>
                            <a:pt x="63121" y="114727"/>
                            <a:pt x="64786" y="115538"/>
                          </a:cubicBezTo>
                          <a:cubicBezTo>
                            <a:pt x="66450" y="116349"/>
                            <a:pt x="68254" y="120000"/>
                            <a:pt x="68947" y="119710"/>
                          </a:cubicBezTo>
                          <a:cubicBezTo>
                            <a:pt x="69641" y="119420"/>
                            <a:pt x="67560" y="116581"/>
                            <a:pt x="68947" y="113800"/>
                          </a:cubicBezTo>
                          <a:cubicBezTo>
                            <a:pt x="70335" y="111018"/>
                            <a:pt x="74497" y="105977"/>
                            <a:pt x="77271" y="103022"/>
                          </a:cubicBezTo>
                          <a:cubicBezTo>
                            <a:pt x="80046" y="100067"/>
                            <a:pt x="85040" y="96822"/>
                            <a:pt x="85595" y="96069"/>
                          </a:cubicBezTo>
                          <a:cubicBezTo>
                            <a:pt x="86150" y="95316"/>
                            <a:pt x="82959" y="96938"/>
                            <a:pt x="80601" y="98503"/>
                          </a:cubicBezTo>
                          <a:cubicBezTo>
                            <a:pt x="78242" y="100067"/>
                            <a:pt x="75468" y="103486"/>
                            <a:pt x="71445" y="105456"/>
                          </a:cubicBezTo>
                          <a:cubicBezTo>
                            <a:pt x="67421" y="107426"/>
                            <a:pt x="62150" y="109570"/>
                            <a:pt x="56462" y="110323"/>
                          </a:cubicBezTo>
                          <a:cubicBezTo>
                            <a:pt x="50774" y="111076"/>
                            <a:pt x="42589" y="110845"/>
                            <a:pt x="37317" y="109975"/>
                          </a:cubicBezTo>
                          <a:cubicBezTo>
                            <a:pt x="32046" y="109106"/>
                            <a:pt x="28439" y="107600"/>
                            <a:pt x="24832" y="105108"/>
                          </a:cubicBezTo>
                          <a:cubicBezTo>
                            <a:pt x="21225" y="102617"/>
                            <a:pt x="17341" y="99082"/>
                            <a:pt x="15676" y="95026"/>
                          </a:cubicBezTo>
                          <a:cubicBezTo>
                            <a:pt x="14011" y="90970"/>
                            <a:pt x="14289" y="85118"/>
                            <a:pt x="14843" y="80772"/>
                          </a:cubicBezTo>
                          <a:cubicBezTo>
                            <a:pt x="15398" y="76426"/>
                            <a:pt x="16786" y="72081"/>
                            <a:pt x="19005" y="68952"/>
                          </a:cubicBezTo>
                          <a:cubicBezTo>
                            <a:pt x="21225" y="65823"/>
                            <a:pt x="23861" y="63621"/>
                            <a:pt x="28161" y="61999"/>
                          </a:cubicBezTo>
                          <a:cubicBezTo>
                            <a:pt x="32462" y="60376"/>
                            <a:pt x="37734" y="59159"/>
                            <a:pt x="44809" y="59217"/>
                          </a:cubicBezTo>
                          <a:cubicBezTo>
                            <a:pt x="51884" y="59275"/>
                            <a:pt x="63953" y="61361"/>
                            <a:pt x="70612" y="62346"/>
                          </a:cubicBezTo>
                          <a:cubicBezTo>
                            <a:pt x="77271" y="63331"/>
                            <a:pt x="81156" y="64896"/>
                            <a:pt x="84763" y="65127"/>
                          </a:cubicBezTo>
                          <a:cubicBezTo>
                            <a:pt x="88369" y="65359"/>
                            <a:pt x="91144" y="64490"/>
                            <a:pt x="92254" y="63737"/>
                          </a:cubicBezTo>
                          <a:cubicBezTo>
                            <a:pt x="93364" y="62984"/>
                            <a:pt x="92670" y="61535"/>
                            <a:pt x="91421" y="60608"/>
                          </a:cubicBezTo>
                          <a:cubicBezTo>
                            <a:pt x="90173" y="59681"/>
                            <a:pt x="88508" y="58812"/>
                            <a:pt x="84763" y="58174"/>
                          </a:cubicBezTo>
                          <a:cubicBezTo>
                            <a:pt x="81017" y="57537"/>
                            <a:pt x="75606" y="57827"/>
                            <a:pt x="68947" y="56784"/>
                          </a:cubicBezTo>
                          <a:cubicBezTo>
                            <a:pt x="62289" y="55741"/>
                            <a:pt x="50913" y="54814"/>
                            <a:pt x="44809" y="51916"/>
                          </a:cubicBezTo>
                          <a:cubicBezTo>
                            <a:pt x="38705" y="49019"/>
                            <a:pt x="34959" y="44036"/>
                            <a:pt x="32323" y="39401"/>
                          </a:cubicBezTo>
                          <a:cubicBezTo>
                            <a:pt x="29687" y="34765"/>
                            <a:pt x="27052" y="29029"/>
                            <a:pt x="28994" y="24104"/>
                          </a:cubicBezTo>
                          <a:cubicBezTo>
                            <a:pt x="30936" y="19179"/>
                            <a:pt x="37595" y="12805"/>
                            <a:pt x="43976" y="9850"/>
                          </a:cubicBezTo>
                          <a:cubicBezTo>
                            <a:pt x="50358" y="6895"/>
                            <a:pt x="60346" y="6431"/>
                            <a:pt x="67283" y="6373"/>
                          </a:cubicBezTo>
                          <a:cubicBezTo>
                            <a:pt x="74219" y="6315"/>
                            <a:pt x="80462" y="7764"/>
                            <a:pt x="85595" y="9502"/>
                          </a:cubicBezTo>
                          <a:cubicBezTo>
                            <a:pt x="90728" y="11240"/>
                            <a:pt x="95306" y="14253"/>
                            <a:pt x="98080" y="16803"/>
                          </a:cubicBezTo>
                          <a:cubicBezTo>
                            <a:pt x="100855" y="19352"/>
                            <a:pt x="100716" y="21786"/>
                            <a:pt x="102242" y="24799"/>
                          </a:cubicBezTo>
                          <a:cubicBezTo>
                            <a:pt x="103768" y="27812"/>
                            <a:pt x="105572" y="33375"/>
                            <a:pt x="107236" y="34881"/>
                          </a:cubicBezTo>
                          <a:cubicBezTo>
                            <a:pt x="108901" y="36388"/>
                            <a:pt x="111953" y="34591"/>
                            <a:pt x="112231" y="33838"/>
                          </a:cubicBezTo>
                          <a:cubicBezTo>
                            <a:pt x="112508" y="33085"/>
                            <a:pt x="109179" y="32969"/>
                            <a:pt x="108901" y="30709"/>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84" name="Shape 84"/>
                  <p:cNvSpPr/>
                  <p:nvPr/>
                </p:nvSpPr>
                <p:spPr>
                  <a:xfrm>
                    <a:off x="3803650" y="2266950"/>
                    <a:ext cx="277811" cy="392112"/>
                  </a:xfrm>
                  <a:prstGeom prst="ellipse">
                    <a:avLst/>
                  </a:pr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 name="Shape 85"/>
                  <p:cNvSpPr/>
                  <p:nvPr/>
                </p:nvSpPr>
                <p:spPr>
                  <a:xfrm>
                    <a:off x="4189412" y="1182687"/>
                    <a:ext cx="415925" cy="831850"/>
                  </a:xfrm>
                  <a:custGeom>
                    <a:pathLst>
                      <a:path extrusionOk="0" h="120000" w="120000">
                        <a:moveTo>
                          <a:pt x="1353" y="111247"/>
                        </a:moveTo>
                        <a:cubicBezTo>
                          <a:pt x="0" y="102495"/>
                          <a:pt x="4060" y="79692"/>
                          <a:pt x="12180" y="62879"/>
                        </a:cubicBezTo>
                        <a:cubicBezTo>
                          <a:pt x="20300" y="46065"/>
                          <a:pt x="38345" y="20729"/>
                          <a:pt x="50075" y="10364"/>
                        </a:cubicBezTo>
                        <a:cubicBezTo>
                          <a:pt x="61804" y="0"/>
                          <a:pt x="73082" y="921"/>
                          <a:pt x="82556" y="690"/>
                        </a:cubicBezTo>
                        <a:cubicBezTo>
                          <a:pt x="92030" y="460"/>
                          <a:pt x="101052" y="4145"/>
                          <a:pt x="106917" y="8982"/>
                        </a:cubicBezTo>
                        <a:cubicBezTo>
                          <a:pt x="112781" y="13819"/>
                          <a:pt x="120000" y="20729"/>
                          <a:pt x="117744" y="29712"/>
                        </a:cubicBezTo>
                        <a:cubicBezTo>
                          <a:pt x="115488" y="38694"/>
                          <a:pt x="105112" y="49520"/>
                          <a:pt x="93383" y="62879"/>
                        </a:cubicBezTo>
                        <a:cubicBezTo>
                          <a:pt x="81654" y="76238"/>
                          <a:pt x="59548" y="101113"/>
                          <a:pt x="47368" y="109865"/>
                        </a:cubicBezTo>
                        <a:cubicBezTo>
                          <a:pt x="35187" y="118618"/>
                          <a:pt x="27518" y="115393"/>
                          <a:pt x="20300" y="115393"/>
                        </a:cubicBezTo>
                        <a:cubicBezTo>
                          <a:pt x="13082" y="115393"/>
                          <a:pt x="2706" y="120000"/>
                          <a:pt x="1353" y="111247"/>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 name="Shape 86"/>
                  <p:cNvSpPr/>
                  <p:nvPr/>
                </p:nvSpPr>
                <p:spPr>
                  <a:xfrm>
                    <a:off x="4297362" y="2520950"/>
                    <a:ext cx="631825" cy="554037"/>
                  </a:xfrm>
                  <a:custGeom>
                    <a:pathLst>
                      <a:path extrusionOk="0" h="120000" w="120000">
                        <a:moveTo>
                          <a:pt x="30612" y="70941"/>
                        </a:moveTo>
                        <a:cubicBezTo>
                          <a:pt x="18979" y="57529"/>
                          <a:pt x="9795" y="39882"/>
                          <a:pt x="4897" y="30705"/>
                        </a:cubicBezTo>
                        <a:cubicBezTo>
                          <a:pt x="0" y="21529"/>
                          <a:pt x="612" y="20823"/>
                          <a:pt x="1224" y="15882"/>
                        </a:cubicBezTo>
                        <a:cubicBezTo>
                          <a:pt x="1836" y="10941"/>
                          <a:pt x="2142" y="2117"/>
                          <a:pt x="8571" y="1058"/>
                        </a:cubicBezTo>
                        <a:cubicBezTo>
                          <a:pt x="14999" y="0"/>
                          <a:pt x="28469" y="5294"/>
                          <a:pt x="39795" y="9529"/>
                        </a:cubicBezTo>
                        <a:cubicBezTo>
                          <a:pt x="51122" y="13764"/>
                          <a:pt x="64591" y="18705"/>
                          <a:pt x="76530" y="26470"/>
                        </a:cubicBezTo>
                        <a:cubicBezTo>
                          <a:pt x="88469" y="34235"/>
                          <a:pt x="104387" y="44470"/>
                          <a:pt x="111428" y="56117"/>
                        </a:cubicBezTo>
                        <a:cubicBezTo>
                          <a:pt x="118469" y="67764"/>
                          <a:pt x="119999" y="86117"/>
                          <a:pt x="118775" y="96352"/>
                        </a:cubicBezTo>
                        <a:cubicBezTo>
                          <a:pt x="117551" y="106588"/>
                          <a:pt x="111428" y="115058"/>
                          <a:pt x="104081" y="117529"/>
                        </a:cubicBezTo>
                        <a:cubicBezTo>
                          <a:pt x="96734" y="120000"/>
                          <a:pt x="86326" y="118588"/>
                          <a:pt x="74693" y="111176"/>
                        </a:cubicBezTo>
                        <a:cubicBezTo>
                          <a:pt x="63061" y="103764"/>
                          <a:pt x="42244" y="84352"/>
                          <a:pt x="30612" y="70941"/>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 name="Shape 87"/>
                  <p:cNvSpPr/>
                  <p:nvPr/>
                </p:nvSpPr>
                <p:spPr>
                  <a:xfrm>
                    <a:off x="3895725" y="3052761"/>
                    <a:ext cx="231775" cy="900111"/>
                  </a:xfrm>
                  <a:custGeom>
                    <a:pathLst>
                      <a:path extrusionOk="0" h="120000" w="120000">
                        <a:moveTo>
                          <a:pt x="14304" y="35483"/>
                        </a:moveTo>
                        <a:cubicBezTo>
                          <a:pt x="19867" y="25591"/>
                          <a:pt x="27019" y="14193"/>
                          <a:pt x="33377" y="8387"/>
                        </a:cubicBezTo>
                        <a:cubicBezTo>
                          <a:pt x="39735" y="2580"/>
                          <a:pt x="43708" y="1075"/>
                          <a:pt x="52450" y="645"/>
                        </a:cubicBezTo>
                        <a:cubicBezTo>
                          <a:pt x="61192" y="215"/>
                          <a:pt x="76291" y="0"/>
                          <a:pt x="85827" y="5806"/>
                        </a:cubicBezTo>
                        <a:cubicBezTo>
                          <a:pt x="95364" y="11612"/>
                          <a:pt x="104900" y="21290"/>
                          <a:pt x="109668" y="35483"/>
                        </a:cubicBezTo>
                        <a:cubicBezTo>
                          <a:pt x="114437" y="49677"/>
                          <a:pt x="120000" y="77419"/>
                          <a:pt x="114437" y="90967"/>
                        </a:cubicBezTo>
                        <a:cubicBezTo>
                          <a:pt x="108874" y="104516"/>
                          <a:pt x="92185" y="113548"/>
                          <a:pt x="76291" y="116774"/>
                        </a:cubicBezTo>
                        <a:cubicBezTo>
                          <a:pt x="60397" y="120000"/>
                          <a:pt x="31788" y="118494"/>
                          <a:pt x="19072" y="110322"/>
                        </a:cubicBezTo>
                        <a:cubicBezTo>
                          <a:pt x="6357" y="102150"/>
                          <a:pt x="0" y="80000"/>
                          <a:pt x="0" y="67741"/>
                        </a:cubicBezTo>
                        <a:cubicBezTo>
                          <a:pt x="0" y="55483"/>
                          <a:pt x="8741" y="45376"/>
                          <a:pt x="14304" y="35483"/>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 name="Shape 88"/>
                  <p:cNvSpPr/>
                  <p:nvPr/>
                </p:nvSpPr>
                <p:spPr>
                  <a:xfrm>
                    <a:off x="3032125" y="2520950"/>
                    <a:ext cx="617537" cy="392112"/>
                  </a:xfrm>
                  <a:custGeom>
                    <a:pathLst>
                      <a:path extrusionOk="0" h="120000" w="120000">
                        <a:moveTo>
                          <a:pt x="53571" y="28932"/>
                        </a:moveTo>
                        <a:cubicBezTo>
                          <a:pt x="67040" y="21343"/>
                          <a:pt x="84183" y="13280"/>
                          <a:pt x="93979" y="9011"/>
                        </a:cubicBezTo>
                        <a:cubicBezTo>
                          <a:pt x="103775" y="4743"/>
                          <a:pt x="108367" y="0"/>
                          <a:pt x="112346" y="3320"/>
                        </a:cubicBezTo>
                        <a:cubicBezTo>
                          <a:pt x="116326" y="6640"/>
                          <a:pt x="119999" y="18972"/>
                          <a:pt x="117857" y="28932"/>
                        </a:cubicBezTo>
                        <a:cubicBezTo>
                          <a:pt x="115714" y="38893"/>
                          <a:pt x="109285" y="50276"/>
                          <a:pt x="99489" y="63083"/>
                        </a:cubicBezTo>
                        <a:cubicBezTo>
                          <a:pt x="89693" y="75889"/>
                          <a:pt x="73775" y="96758"/>
                          <a:pt x="59081" y="105770"/>
                        </a:cubicBezTo>
                        <a:cubicBezTo>
                          <a:pt x="44387" y="114782"/>
                          <a:pt x="21122" y="120000"/>
                          <a:pt x="11326" y="117154"/>
                        </a:cubicBezTo>
                        <a:cubicBezTo>
                          <a:pt x="1530" y="114308"/>
                          <a:pt x="0" y="99130"/>
                          <a:pt x="306" y="88695"/>
                        </a:cubicBezTo>
                        <a:cubicBezTo>
                          <a:pt x="612" y="78260"/>
                          <a:pt x="4591" y="64505"/>
                          <a:pt x="13163" y="54545"/>
                        </a:cubicBezTo>
                        <a:cubicBezTo>
                          <a:pt x="21734" y="44584"/>
                          <a:pt x="40102" y="36521"/>
                          <a:pt x="53571" y="28932"/>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 name="Shape 89"/>
                  <p:cNvSpPr/>
                  <p:nvPr/>
                </p:nvSpPr>
                <p:spPr>
                  <a:xfrm>
                    <a:off x="3324225" y="1482725"/>
                    <a:ext cx="369886" cy="600075"/>
                  </a:xfrm>
                  <a:custGeom>
                    <a:pathLst>
                      <a:path extrusionOk="0" h="120000" w="120000">
                        <a:moveTo>
                          <a:pt x="39327" y="83937"/>
                        </a:moveTo>
                        <a:cubicBezTo>
                          <a:pt x="27226" y="75544"/>
                          <a:pt x="18655" y="68704"/>
                          <a:pt x="12100" y="59689"/>
                        </a:cubicBezTo>
                        <a:cubicBezTo>
                          <a:pt x="5546" y="50673"/>
                          <a:pt x="0" y="39170"/>
                          <a:pt x="0" y="29844"/>
                        </a:cubicBezTo>
                        <a:cubicBezTo>
                          <a:pt x="0" y="20518"/>
                          <a:pt x="2016" y="7461"/>
                          <a:pt x="12100" y="3730"/>
                        </a:cubicBezTo>
                        <a:cubicBezTo>
                          <a:pt x="22184" y="0"/>
                          <a:pt x="47394" y="1243"/>
                          <a:pt x="60504" y="7461"/>
                        </a:cubicBezTo>
                        <a:cubicBezTo>
                          <a:pt x="73613" y="13678"/>
                          <a:pt x="81176" y="26424"/>
                          <a:pt x="90756" y="41036"/>
                        </a:cubicBezTo>
                        <a:cubicBezTo>
                          <a:pt x="100336" y="55647"/>
                          <a:pt x="115966" y="82383"/>
                          <a:pt x="117983" y="95129"/>
                        </a:cubicBezTo>
                        <a:cubicBezTo>
                          <a:pt x="120000" y="107875"/>
                          <a:pt x="108403" y="115025"/>
                          <a:pt x="102857" y="117512"/>
                        </a:cubicBezTo>
                        <a:cubicBezTo>
                          <a:pt x="97310" y="120000"/>
                          <a:pt x="95798" y="115647"/>
                          <a:pt x="84705" y="110051"/>
                        </a:cubicBezTo>
                        <a:cubicBezTo>
                          <a:pt x="73613" y="104455"/>
                          <a:pt x="51428" y="92331"/>
                          <a:pt x="39327" y="83937"/>
                        </a:cubicBezTo>
                        <a:close/>
                      </a:path>
                    </a:pathLst>
                  </a:custGeom>
                  <a:solidFill>
                    <a:srgbClr val="E7D6B7"/>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pic>
              <p:nvPicPr>
                <p:cNvPr id="90" name="Shape 90"/>
                <p:cNvPicPr preferRelativeResize="0"/>
                <p:nvPr/>
              </p:nvPicPr>
              <p:blipFill rotWithShape="1">
                <a:blip r:embed="rId1">
                  <a:alphaModFix/>
                </a:blip>
                <a:srcRect b="0" l="0" r="0" t="0"/>
                <a:stretch/>
              </p:blipFill>
              <p:spPr>
                <a:xfrm>
                  <a:off x="8382000" y="228600"/>
                  <a:ext cx="295275" cy="290512"/>
                </a:xfrm>
                <a:prstGeom prst="rect">
                  <a:avLst/>
                </a:prstGeom>
                <a:noFill/>
                <a:ln>
                  <a:noFill/>
                </a:ln>
              </p:spPr>
            </p:pic>
            <p:pic>
              <p:nvPicPr>
                <p:cNvPr id="91" name="Shape 91"/>
                <p:cNvPicPr preferRelativeResize="0"/>
                <p:nvPr/>
              </p:nvPicPr>
              <p:blipFill rotWithShape="1">
                <a:blip r:embed="rId1">
                  <a:alphaModFix/>
                </a:blip>
                <a:srcRect b="0" l="0" r="0" t="0"/>
                <a:stretch/>
              </p:blipFill>
              <p:spPr>
                <a:xfrm>
                  <a:off x="8848725" y="228600"/>
                  <a:ext cx="295275" cy="290512"/>
                </a:xfrm>
                <a:prstGeom prst="rect">
                  <a:avLst/>
                </a:prstGeom>
                <a:noFill/>
                <a:ln>
                  <a:noFill/>
                </a:ln>
              </p:spPr>
            </p:pic>
            <p:pic>
              <p:nvPicPr>
                <p:cNvPr id="92" name="Shape 92"/>
                <p:cNvPicPr preferRelativeResize="0"/>
                <p:nvPr/>
              </p:nvPicPr>
              <p:blipFill rotWithShape="1">
                <a:blip r:embed="rId1">
                  <a:alphaModFix/>
                </a:blip>
                <a:srcRect b="0" l="0" r="0" t="0"/>
                <a:stretch/>
              </p:blipFill>
              <p:spPr>
                <a:xfrm>
                  <a:off x="8610600" y="533400"/>
                  <a:ext cx="295275" cy="290512"/>
                </a:xfrm>
                <a:prstGeom prst="rect">
                  <a:avLst/>
                </a:prstGeom>
                <a:noFill/>
                <a:ln>
                  <a:noFill/>
                </a:ln>
              </p:spPr>
            </p:pic>
            <p:pic>
              <p:nvPicPr>
                <p:cNvPr id="93" name="Shape 93"/>
                <p:cNvPicPr preferRelativeResize="0"/>
                <p:nvPr/>
              </p:nvPicPr>
              <p:blipFill rotWithShape="1">
                <a:blip r:embed="rId1">
                  <a:alphaModFix/>
                </a:blip>
                <a:srcRect b="0" l="0" r="0" t="0"/>
                <a:stretch/>
              </p:blipFill>
              <p:spPr>
                <a:xfrm>
                  <a:off x="8534400" y="914400"/>
                  <a:ext cx="295275" cy="290512"/>
                </a:xfrm>
                <a:prstGeom prst="rect">
                  <a:avLst/>
                </a:prstGeom>
                <a:noFill/>
                <a:ln>
                  <a:noFill/>
                </a:ln>
              </p:spPr>
            </p:pic>
            <p:pic>
              <p:nvPicPr>
                <p:cNvPr id="94" name="Shape 94"/>
                <p:cNvPicPr preferRelativeResize="0"/>
                <p:nvPr/>
              </p:nvPicPr>
              <p:blipFill rotWithShape="1">
                <a:blip r:embed="rId1">
                  <a:alphaModFix/>
                </a:blip>
                <a:srcRect b="0" l="0" r="0" t="0"/>
                <a:stretch/>
              </p:blipFill>
              <p:spPr>
                <a:xfrm>
                  <a:off x="8848725" y="838200"/>
                  <a:ext cx="295275" cy="290512"/>
                </a:xfrm>
                <a:prstGeom prst="rect">
                  <a:avLst/>
                </a:prstGeom>
                <a:noFill/>
                <a:ln>
                  <a:noFill/>
                </a:ln>
              </p:spPr>
            </p:pic>
            <p:pic>
              <p:nvPicPr>
                <p:cNvPr id="95" name="Shape 95"/>
                <p:cNvPicPr preferRelativeResize="0"/>
                <p:nvPr/>
              </p:nvPicPr>
              <p:blipFill rotWithShape="1">
                <a:blip r:embed="rId1">
                  <a:alphaModFix/>
                </a:blip>
                <a:srcRect b="0" l="0" r="0" t="0"/>
                <a:stretch/>
              </p:blipFill>
              <p:spPr>
                <a:xfrm>
                  <a:off x="8686800" y="1219200"/>
                  <a:ext cx="295275" cy="290512"/>
                </a:xfrm>
                <a:prstGeom prst="rect">
                  <a:avLst/>
                </a:prstGeom>
                <a:noFill/>
                <a:ln>
                  <a:noFill/>
                </a:ln>
              </p:spPr>
            </p:pic>
            <p:pic>
              <p:nvPicPr>
                <p:cNvPr id="96" name="Shape 96"/>
                <p:cNvPicPr preferRelativeResize="0"/>
                <p:nvPr/>
              </p:nvPicPr>
              <p:blipFill rotWithShape="1">
                <a:blip r:embed="rId1">
                  <a:alphaModFix/>
                </a:blip>
                <a:srcRect b="0" l="0" r="0" t="0"/>
                <a:stretch/>
              </p:blipFill>
              <p:spPr>
                <a:xfrm>
                  <a:off x="8848725" y="1600200"/>
                  <a:ext cx="295275" cy="290512"/>
                </a:xfrm>
                <a:prstGeom prst="rect">
                  <a:avLst/>
                </a:prstGeom>
                <a:noFill/>
                <a:ln>
                  <a:noFill/>
                </a:ln>
              </p:spPr>
            </p:pic>
            <p:pic>
              <p:nvPicPr>
                <p:cNvPr id="97" name="Shape 97"/>
                <p:cNvPicPr preferRelativeResize="0"/>
                <p:nvPr/>
              </p:nvPicPr>
              <p:blipFill rotWithShape="1">
                <a:blip r:embed="rId1">
                  <a:alphaModFix/>
                </a:blip>
                <a:srcRect b="0" l="0" r="0" t="0"/>
                <a:stretch/>
              </p:blipFill>
              <p:spPr>
                <a:xfrm>
                  <a:off x="8848725" y="1981200"/>
                  <a:ext cx="295275" cy="290512"/>
                </a:xfrm>
                <a:prstGeom prst="rect">
                  <a:avLst/>
                </a:prstGeom>
                <a:noFill/>
                <a:ln>
                  <a:noFill/>
                </a:ln>
              </p:spPr>
            </p:pic>
          </p:grpSp>
          <p:grpSp>
            <p:nvGrpSpPr>
              <p:cNvPr id="98" name="Shape 98"/>
              <p:cNvGrpSpPr/>
              <p:nvPr/>
            </p:nvGrpSpPr>
            <p:grpSpPr>
              <a:xfrm>
                <a:off x="7848600" y="1600200"/>
                <a:ext cx="828675" cy="4710112"/>
                <a:chOff x="7848600" y="1600200"/>
                <a:chExt cx="828675" cy="4710112"/>
              </a:xfrm>
            </p:grpSpPr>
            <p:pic>
              <p:nvPicPr>
                <p:cNvPr id="99" name="Shape 99"/>
                <p:cNvPicPr preferRelativeResize="0"/>
                <p:nvPr/>
              </p:nvPicPr>
              <p:blipFill rotWithShape="1">
                <a:blip r:embed="rId1">
                  <a:alphaModFix/>
                </a:blip>
                <a:srcRect b="0" l="0" r="0" t="0"/>
                <a:stretch/>
              </p:blipFill>
              <p:spPr>
                <a:xfrm>
                  <a:off x="8153400" y="1600200"/>
                  <a:ext cx="295275" cy="290512"/>
                </a:xfrm>
                <a:prstGeom prst="rect">
                  <a:avLst/>
                </a:prstGeom>
                <a:noFill/>
                <a:ln>
                  <a:noFill/>
                </a:ln>
              </p:spPr>
            </p:pic>
            <p:pic>
              <p:nvPicPr>
                <p:cNvPr id="100" name="Shape 100"/>
                <p:cNvPicPr preferRelativeResize="0"/>
                <p:nvPr/>
              </p:nvPicPr>
              <p:blipFill rotWithShape="1">
                <a:blip r:embed="rId1">
                  <a:alphaModFix/>
                </a:blip>
                <a:srcRect b="0" l="0" r="0" t="0"/>
                <a:stretch/>
              </p:blipFill>
              <p:spPr>
                <a:xfrm>
                  <a:off x="8229600" y="1905000"/>
                  <a:ext cx="295275" cy="290512"/>
                </a:xfrm>
                <a:prstGeom prst="rect">
                  <a:avLst/>
                </a:prstGeom>
                <a:noFill/>
                <a:ln>
                  <a:noFill/>
                </a:ln>
              </p:spPr>
            </p:pic>
            <p:pic>
              <p:nvPicPr>
                <p:cNvPr id="101" name="Shape 101"/>
                <p:cNvPicPr preferRelativeResize="0"/>
                <p:nvPr/>
              </p:nvPicPr>
              <p:blipFill rotWithShape="1">
                <a:blip r:embed="rId1">
                  <a:alphaModFix/>
                </a:blip>
                <a:srcRect b="0" l="0" r="0" t="0"/>
                <a:stretch/>
              </p:blipFill>
              <p:spPr>
                <a:xfrm>
                  <a:off x="8153400" y="2514600"/>
                  <a:ext cx="295275" cy="290512"/>
                </a:xfrm>
                <a:prstGeom prst="rect">
                  <a:avLst/>
                </a:prstGeom>
                <a:noFill/>
                <a:ln>
                  <a:noFill/>
                </a:ln>
              </p:spPr>
            </p:pic>
            <p:pic>
              <p:nvPicPr>
                <p:cNvPr id="102" name="Shape 102"/>
                <p:cNvPicPr preferRelativeResize="0"/>
                <p:nvPr/>
              </p:nvPicPr>
              <p:blipFill rotWithShape="1">
                <a:blip r:embed="rId1">
                  <a:alphaModFix/>
                </a:blip>
                <a:srcRect b="0" l="0" r="0" t="0"/>
                <a:stretch/>
              </p:blipFill>
              <p:spPr>
                <a:xfrm>
                  <a:off x="8382000" y="2743200"/>
                  <a:ext cx="295275" cy="290512"/>
                </a:xfrm>
                <a:prstGeom prst="rect">
                  <a:avLst/>
                </a:prstGeom>
                <a:noFill/>
                <a:ln>
                  <a:noFill/>
                </a:ln>
              </p:spPr>
            </p:pic>
            <p:pic>
              <p:nvPicPr>
                <p:cNvPr id="103" name="Shape 103"/>
                <p:cNvPicPr preferRelativeResize="0"/>
                <p:nvPr/>
              </p:nvPicPr>
              <p:blipFill rotWithShape="1">
                <a:blip r:embed="rId1">
                  <a:alphaModFix/>
                </a:blip>
                <a:srcRect b="0" l="0" r="0" t="0"/>
                <a:stretch/>
              </p:blipFill>
              <p:spPr>
                <a:xfrm>
                  <a:off x="8001000" y="2895600"/>
                  <a:ext cx="295275" cy="290512"/>
                </a:xfrm>
                <a:prstGeom prst="rect">
                  <a:avLst/>
                </a:prstGeom>
                <a:noFill/>
                <a:ln>
                  <a:noFill/>
                </a:ln>
              </p:spPr>
            </p:pic>
            <p:pic>
              <p:nvPicPr>
                <p:cNvPr id="104" name="Shape 104"/>
                <p:cNvPicPr preferRelativeResize="0"/>
                <p:nvPr/>
              </p:nvPicPr>
              <p:blipFill rotWithShape="1">
                <a:blip r:embed="rId1">
                  <a:alphaModFix/>
                </a:blip>
                <a:srcRect b="0" l="0" r="0" t="0"/>
                <a:stretch/>
              </p:blipFill>
              <p:spPr>
                <a:xfrm>
                  <a:off x="8077200" y="3200400"/>
                  <a:ext cx="295275" cy="290512"/>
                </a:xfrm>
                <a:prstGeom prst="rect">
                  <a:avLst/>
                </a:prstGeom>
                <a:noFill/>
                <a:ln>
                  <a:noFill/>
                </a:ln>
              </p:spPr>
            </p:pic>
            <p:pic>
              <p:nvPicPr>
                <p:cNvPr id="105" name="Shape 105"/>
                <p:cNvPicPr preferRelativeResize="0"/>
                <p:nvPr/>
              </p:nvPicPr>
              <p:blipFill rotWithShape="1">
                <a:blip r:embed="rId1">
                  <a:alphaModFix/>
                </a:blip>
                <a:srcRect b="0" l="0" r="0" t="0"/>
                <a:stretch/>
              </p:blipFill>
              <p:spPr>
                <a:xfrm>
                  <a:off x="8382000" y="3276600"/>
                  <a:ext cx="295275" cy="290512"/>
                </a:xfrm>
                <a:prstGeom prst="rect">
                  <a:avLst/>
                </a:prstGeom>
                <a:noFill/>
                <a:ln>
                  <a:noFill/>
                </a:ln>
              </p:spPr>
            </p:pic>
            <p:pic>
              <p:nvPicPr>
                <p:cNvPr id="106" name="Shape 106"/>
                <p:cNvPicPr preferRelativeResize="0"/>
                <p:nvPr/>
              </p:nvPicPr>
              <p:blipFill rotWithShape="1">
                <a:blip r:embed="rId1">
                  <a:alphaModFix/>
                </a:blip>
                <a:srcRect b="0" l="0" r="0" t="0"/>
                <a:stretch/>
              </p:blipFill>
              <p:spPr>
                <a:xfrm>
                  <a:off x="8305800" y="3733800"/>
                  <a:ext cx="295275" cy="290512"/>
                </a:xfrm>
                <a:prstGeom prst="rect">
                  <a:avLst/>
                </a:prstGeom>
                <a:noFill/>
                <a:ln>
                  <a:noFill/>
                </a:ln>
              </p:spPr>
            </p:pic>
            <p:pic>
              <p:nvPicPr>
                <p:cNvPr id="107" name="Shape 107"/>
                <p:cNvPicPr preferRelativeResize="0"/>
                <p:nvPr/>
              </p:nvPicPr>
              <p:blipFill rotWithShape="1">
                <a:blip r:embed="rId1">
                  <a:alphaModFix/>
                </a:blip>
                <a:srcRect b="0" l="0" r="0" t="0"/>
                <a:stretch/>
              </p:blipFill>
              <p:spPr>
                <a:xfrm>
                  <a:off x="7924800" y="3505200"/>
                  <a:ext cx="295275" cy="290512"/>
                </a:xfrm>
                <a:prstGeom prst="rect">
                  <a:avLst/>
                </a:prstGeom>
                <a:noFill/>
                <a:ln>
                  <a:noFill/>
                </a:ln>
              </p:spPr>
            </p:pic>
            <p:pic>
              <p:nvPicPr>
                <p:cNvPr id="108" name="Shape 108"/>
                <p:cNvPicPr preferRelativeResize="0"/>
                <p:nvPr/>
              </p:nvPicPr>
              <p:blipFill rotWithShape="1">
                <a:blip r:embed="rId1">
                  <a:alphaModFix/>
                </a:blip>
                <a:srcRect b="0" l="0" r="0" t="0"/>
                <a:stretch/>
              </p:blipFill>
              <p:spPr>
                <a:xfrm>
                  <a:off x="7924800" y="3886200"/>
                  <a:ext cx="295275" cy="290512"/>
                </a:xfrm>
                <a:prstGeom prst="rect">
                  <a:avLst/>
                </a:prstGeom>
                <a:noFill/>
                <a:ln>
                  <a:noFill/>
                </a:ln>
              </p:spPr>
            </p:pic>
            <p:pic>
              <p:nvPicPr>
                <p:cNvPr id="109" name="Shape 109"/>
                <p:cNvPicPr preferRelativeResize="0"/>
                <p:nvPr/>
              </p:nvPicPr>
              <p:blipFill rotWithShape="1">
                <a:blip r:embed="rId1">
                  <a:alphaModFix/>
                </a:blip>
                <a:srcRect b="0" l="0" r="0" t="0"/>
                <a:stretch/>
              </p:blipFill>
              <p:spPr>
                <a:xfrm>
                  <a:off x="8153400" y="4114800"/>
                  <a:ext cx="295275" cy="290512"/>
                </a:xfrm>
                <a:prstGeom prst="rect">
                  <a:avLst/>
                </a:prstGeom>
                <a:noFill/>
                <a:ln>
                  <a:noFill/>
                </a:ln>
              </p:spPr>
            </p:pic>
            <p:pic>
              <p:nvPicPr>
                <p:cNvPr id="110" name="Shape 110"/>
                <p:cNvPicPr preferRelativeResize="0"/>
                <p:nvPr/>
              </p:nvPicPr>
              <p:blipFill rotWithShape="1">
                <a:blip r:embed="rId1">
                  <a:alphaModFix/>
                </a:blip>
                <a:srcRect b="0" l="0" r="0" t="0"/>
                <a:stretch/>
              </p:blipFill>
              <p:spPr>
                <a:xfrm>
                  <a:off x="8305800" y="2209800"/>
                  <a:ext cx="295275" cy="290512"/>
                </a:xfrm>
                <a:prstGeom prst="rect">
                  <a:avLst/>
                </a:prstGeom>
                <a:noFill/>
                <a:ln>
                  <a:noFill/>
                </a:ln>
              </p:spPr>
            </p:pic>
            <p:pic>
              <p:nvPicPr>
                <p:cNvPr id="111" name="Shape 111"/>
                <p:cNvPicPr preferRelativeResize="0"/>
                <p:nvPr/>
              </p:nvPicPr>
              <p:blipFill rotWithShape="1">
                <a:blip r:embed="rId1">
                  <a:alphaModFix/>
                </a:blip>
                <a:srcRect b="0" l="0" r="0" t="0"/>
                <a:stretch/>
              </p:blipFill>
              <p:spPr>
                <a:xfrm>
                  <a:off x="7848600" y="4343400"/>
                  <a:ext cx="295275" cy="290512"/>
                </a:xfrm>
                <a:prstGeom prst="rect">
                  <a:avLst/>
                </a:prstGeom>
                <a:noFill/>
                <a:ln>
                  <a:noFill/>
                </a:ln>
              </p:spPr>
            </p:pic>
            <p:pic>
              <p:nvPicPr>
                <p:cNvPr id="112" name="Shape 112"/>
                <p:cNvPicPr preferRelativeResize="0"/>
                <p:nvPr/>
              </p:nvPicPr>
              <p:blipFill rotWithShape="1">
                <a:blip r:embed="rId1">
                  <a:alphaModFix/>
                </a:blip>
                <a:srcRect b="0" l="0" r="0" t="0"/>
                <a:stretch/>
              </p:blipFill>
              <p:spPr>
                <a:xfrm>
                  <a:off x="7924800" y="4876800"/>
                  <a:ext cx="295275" cy="290512"/>
                </a:xfrm>
                <a:prstGeom prst="rect">
                  <a:avLst/>
                </a:prstGeom>
                <a:noFill/>
                <a:ln>
                  <a:noFill/>
                </a:ln>
              </p:spPr>
            </p:pic>
            <p:pic>
              <p:nvPicPr>
                <p:cNvPr id="113" name="Shape 113"/>
                <p:cNvPicPr preferRelativeResize="0"/>
                <p:nvPr/>
              </p:nvPicPr>
              <p:blipFill rotWithShape="1">
                <a:blip r:embed="rId1">
                  <a:alphaModFix/>
                </a:blip>
                <a:srcRect b="0" l="0" r="0" t="0"/>
                <a:stretch/>
              </p:blipFill>
              <p:spPr>
                <a:xfrm>
                  <a:off x="8305800" y="5257800"/>
                  <a:ext cx="295275" cy="290512"/>
                </a:xfrm>
                <a:prstGeom prst="rect">
                  <a:avLst/>
                </a:prstGeom>
                <a:noFill/>
                <a:ln>
                  <a:noFill/>
                </a:ln>
              </p:spPr>
            </p:pic>
            <p:pic>
              <p:nvPicPr>
                <p:cNvPr id="114" name="Shape 114"/>
                <p:cNvPicPr preferRelativeResize="0"/>
                <p:nvPr/>
              </p:nvPicPr>
              <p:blipFill rotWithShape="1">
                <a:blip r:embed="rId1">
                  <a:alphaModFix/>
                </a:blip>
                <a:srcRect b="0" l="0" r="0" t="0"/>
                <a:stretch/>
              </p:blipFill>
              <p:spPr>
                <a:xfrm>
                  <a:off x="7924800" y="5410200"/>
                  <a:ext cx="295275" cy="290512"/>
                </a:xfrm>
                <a:prstGeom prst="rect">
                  <a:avLst/>
                </a:prstGeom>
                <a:noFill/>
                <a:ln>
                  <a:noFill/>
                </a:ln>
              </p:spPr>
            </p:pic>
            <p:pic>
              <p:nvPicPr>
                <p:cNvPr id="115" name="Shape 115"/>
                <p:cNvPicPr preferRelativeResize="0"/>
                <p:nvPr/>
              </p:nvPicPr>
              <p:blipFill rotWithShape="1">
                <a:blip r:embed="rId1">
                  <a:alphaModFix/>
                </a:blip>
                <a:srcRect b="0" l="0" r="0" t="0"/>
                <a:stretch/>
              </p:blipFill>
              <p:spPr>
                <a:xfrm>
                  <a:off x="8077200" y="5638800"/>
                  <a:ext cx="295275" cy="290512"/>
                </a:xfrm>
                <a:prstGeom prst="rect">
                  <a:avLst/>
                </a:prstGeom>
                <a:noFill/>
                <a:ln>
                  <a:noFill/>
                </a:ln>
              </p:spPr>
            </p:pic>
            <p:pic>
              <p:nvPicPr>
                <p:cNvPr id="116" name="Shape 116"/>
                <p:cNvPicPr preferRelativeResize="0"/>
                <p:nvPr/>
              </p:nvPicPr>
              <p:blipFill rotWithShape="1">
                <a:blip r:embed="rId1">
                  <a:alphaModFix/>
                </a:blip>
                <a:srcRect b="0" l="0" r="0" t="0"/>
                <a:stretch/>
              </p:blipFill>
              <p:spPr>
                <a:xfrm>
                  <a:off x="7924800" y="6019800"/>
                  <a:ext cx="295275" cy="290512"/>
                </a:xfrm>
                <a:prstGeom prst="rect">
                  <a:avLst/>
                </a:prstGeom>
                <a:noFill/>
                <a:ln>
                  <a:noFill/>
                </a:ln>
              </p:spPr>
            </p:pic>
            <p:pic>
              <p:nvPicPr>
                <p:cNvPr id="117" name="Shape 117"/>
                <p:cNvPicPr preferRelativeResize="0"/>
                <p:nvPr/>
              </p:nvPicPr>
              <p:blipFill rotWithShape="1">
                <a:blip r:embed="rId1">
                  <a:alphaModFix/>
                </a:blip>
                <a:srcRect b="0" l="0" r="0" t="0"/>
                <a:stretch/>
              </p:blipFill>
              <p:spPr>
                <a:xfrm>
                  <a:off x="8229600" y="5867400"/>
                  <a:ext cx="295275" cy="290512"/>
                </a:xfrm>
                <a:prstGeom prst="rect">
                  <a:avLst/>
                </a:prstGeom>
                <a:noFill/>
                <a:ln>
                  <a:noFill/>
                </a:ln>
              </p:spPr>
            </p:pic>
          </p:grpSp>
        </p:grpSp>
        <p:sp>
          <p:nvSpPr>
            <p:cNvPr id="118" name="Shape 118"/>
            <p:cNvSpPr/>
            <p:nvPr/>
          </p:nvSpPr>
          <p:spPr>
            <a:xfrm>
              <a:off x="7953375" y="4908550"/>
              <a:ext cx="1190624" cy="1939925"/>
            </a:xfrm>
            <a:custGeom>
              <a:pathLst>
                <a:path extrusionOk="0" h="120000" w="120000">
                  <a:moveTo>
                    <a:pt x="59520" y="15122"/>
                  </a:moveTo>
                  <a:cubicBezTo>
                    <a:pt x="49440" y="18952"/>
                    <a:pt x="62080" y="31129"/>
                    <a:pt x="60480" y="40458"/>
                  </a:cubicBezTo>
                  <a:cubicBezTo>
                    <a:pt x="58880" y="49787"/>
                    <a:pt x="56320" y="62651"/>
                    <a:pt x="49920" y="71096"/>
                  </a:cubicBezTo>
                  <a:cubicBezTo>
                    <a:pt x="43520" y="79541"/>
                    <a:pt x="30400" y="87004"/>
                    <a:pt x="22080" y="91129"/>
                  </a:cubicBezTo>
                  <a:cubicBezTo>
                    <a:pt x="13760" y="95253"/>
                    <a:pt x="3680" y="91031"/>
                    <a:pt x="0" y="95842"/>
                  </a:cubicBezTo>
                  <a:lnTo>
                    <a:pt x="0" y="120000"/>
                  </a:lnTo>
                  <a:lnTo>
                    <a:pt x="120000" y="120000"/>
                  </a:lnTo>
                  <a:lnTo>
                    <a:pt x="120000" y="17479"/>
                  </a:lnTo>
                  <a:cubicBezTo>
                    <a:pt x="109920" y="0"/>
                    <a:pt x="72160" y="15613"/>
                    <a:pt x="59520" y="15122"/>
                  </a:cubicBezTo>
                  <a:close/>
                </a:path>
              </a:pathLst>
            </a:custGeom>
            <a:gradFill>
              <a:gsLst>
                <a:gs pos="0">
                  <a:srgbClr val="FAE3B7"/>
                </a:gs>
                <a:gs pos="17999">
                  <a:srgbClr val="A28949"/>
                </a:gs>
                <a:gs pos="30999">
                  <a:srgbClr val="835E17"/>
                </a:gs>
                <a:gs pos="33000">
                  <a:srgbClr val="BD922A"/>
                </a:gs>
                <a:gs pos="36999">
                  <a:srgbClr val="FBE4AE"/>
                </a:gs>
                <a:gs pos="78999">
                  <a:srgbClr val="BD922A"/>
                </a:gs>
                <a:gs pos="86999">
                  <a:srgbClr val="BD922A"/>
                </a:gs>
                <a:gs pos="100000">
                  <a:srgbClr val="FBE4AE"/>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9" name="Shape 119"/>
            <p:cNvSpPr/>
            <p:nvPr/>
          </p:nvSpPr>
          <p:spPr>
            <a:xfrm>
              <a:off x="7939086" y="4857750"/>
              <a:ext cx="1219199" cy="2000250"/>
            </a:xfrm>
            <a:custGeom>
              <a:pathLst>
                <a:path extrusionOk="0" h="120000" w="120000">
                  <a:moveTo>
                    <a:pt x="0" y="120000"/>
                  </a:moveTo>
                  <a:lnTo>
                    <a:pt x="0" y="108000"/>
                  </a:lnTo>
                  <a:lnTo>
                    <a:pt x="32812" y="98285"/>
                  </a:lnTo>
                  <a:lnTo>
                    <a:pt x="50625" y="87428"/>
                  </a:lnTo>
                  <a:lnTo>
                    <a:pt x="64687" y="68000"/>
                  </a:lnTo>
                  <a:lnTo>
                    <a:pt x="70312" y="43428"/>
                  </a:lnTo>
                  <a:lnTo>
                    <a:pt x="68437" y="24571"/>
                  </a:lnTo>
                  <a:lnTo>
                    <a:pt x="106875" y="0"/>
                  </a:lnTo>
                  <a:lnTo>
                    <a:pt x="120000" y="1714"/>
                  </a:lnTo>
                  <a:lnTo>
                    <a:pt x="120000" y="119428"/>
                  </a:lnTo>
                  <a:lnTo>
                    <a:pt x="0" y="120000"/>
                  </a:lnTo>
                  <a:close/>
                </a:path>
              </a:pathLst>
            </a:custGeom>
            <a:gradFill>
              <a:gsLst>
                <a:gs pos="0">
                  <a:schemeClr val="folHlink"/>
                </a:gs>
                <a:gs pos="50000">
                  <a:schemeClr val="hlink"/>
                </a:gs>
                <a:gs pos="100000">
                  <a:schemeClr val="folHlink"/>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0" name="Shape 120"/>
            <p:cNvSpPr/>
            <p:nvPr/>
          </p:nvSpPr>
          <p:spPr>
            <a:xfrm>
              <a:off x="7927975" y="2817811"/>
              <a:ext cx="1231899" cy="4037012"/>
            </a:xfrm>
            <a:custGeom>
              <a:pathLst>
                <a:path extrusionOk="0" h="120000" w="120000">
                  <a:moveTo>
                    <a:pt x="85051" y="5426"/>
                  </a:moveTo>
                  <a:cubicBezTo>
                    <a:pt x="77628" y="0"/>
                    <a:pt x="77628" y="18592"/>
                    <a:pt x="71134" y="24962"/>
                  </a:cubicBezTo>
                  <a:cubicBezTo>
                    <a:pt x="64639" y="31333"/>
                    <a:pt x="55979" y="37845"/>
                    <a:pt x="46082" y="43649"/>
                  </a:cubicBezTo>
                  <a:cubicBezTo>
                    <a:pt x="36185" y="49453"/>
                    <a:pt x="19329" y="56531"/>
                    <a:pt x="11752" y="59787"/>
                  </a:cubicBezTo>
                  <a:cubicBezTo>
                    <a:pt x="4175" y="63043"/>
                    <a:pt x="0" y="62524"/>
                    <a:pt x="618" y="63185"/>
                  </a:cubicBezTo>
                  <a:cubicBezTo>
                    <a:pt x="1237" y="63845"/>
                    <a:pt x="8195" y="63279"/>
                    <a:pt x="15463" y="63751"/>
                  </a:cubicBezTo>
                  <a:cubicBezTo>
                    <a:pt x="22731" y="64223"/>
                    <a:pt x="36649" y="64648"/>
                    <a:pt x="44226" y="66016"/>
                  </a:cubicBezTo>
                  <a:cubicBezTo>
                    <a:pt x="51804" y="67384"/>
                    <a:pt x="55979" y="69555"/>
                    <a:pt x="60927" y="71962"/>
                  </a:cubicBezTo>
                  <a:cubicBezTo>
                    <a:pt x="65876" y="74368"/>
                    <a:pt x="71752" y="76964"/>
                    <a:pt x="73917" y="80456"/>
                  </a:cubicBezTo>
                  <a:cubicBezTo>
                    <a:pt x="76082" y="83948"/>
                    <a:pt x="76701" y="88525"/>
                    <a:pt x="73917" y="92913"/>
                  </a:cubicBezTo>
                  <a:cubicBezTo>
                    <a:pt x="71134" y="97302"/>
                    <a:pt x="66340" y="102776"/>
                    <a:pt x="57216" y="106787"/>
                  </a:cubicBezTo>
                  <a:cubicBezTo>
                    <a:pt x="48092" y="110798"/>
                    <a:pt x="36804" y="114573"/>
                    <a:pt x="19175" y="116979"/>
                  </a:cubicBezTo>
                  <a:cubicBezTo>
                    <a:pt x="10206" y="118961"/>
                    <a:pt x="1546" y="118254"/>
                    <a:pt x="3402" y="118678"/>
                  </a:cubicBezTo>
                  <a:cubicBezTo>
                    <a:pt x="5257" y="119103"/>
                    <a:pt x="20876" y="120000"/>
                    <a:pt x="30309" y="119528"/>
                  </a:cubicBezTo>
                  <a:cubicBezTo>
                    <a:pt x="39742" y="119056"/>
                    <a:pt x="52113" y="117687"/>
                    <a:pt x="60000" y="115847"/>
                  </a:cubicBezTo>
                  <a:cubicBezTo>
                    <a:pt x="67886" y="114007"/>
                    <a:pt x="72216" y="110515"/>
                    <a:pt x="77628" y="108486"/>
                  </a:cubicBezTo>
                  <a:cubicBezTo>
                    <a:pt x="83041" y="106456"/>
                    <a:pt x="87525" y="104475"/>
                    <a:pt x="92474" y="103672"/>
                  </a:cubicBezTo>
                  <a:cubicBezTo>
                    <a:pt x="97422" y="102870"/>
                    <a:pt x="103608" y="103389"/>
                    <a:pt x="107319" y="103672"/>
                  </a:cubicBezTo>
                  <a:cubicBezTo>
                    <a:pt x="111030" y="103955"/>
                    <a:pt x="114278" y="105701"/>
                    <a:pt x="114742" y="105230"/>
                  </a:cubicBezTo>
                  <a:cubicBezTo>
                    <a:pt x="115206" y="104758"/>
                    <a:pt x="112113" y="104144"/>
                    <a:pt x="110103" y="100841"/>
                  </a:cubicBezTo>
                  <a:cubicBezTo>
                    <a:pt x="108092" y="97538"/>
                    <a:pt x="103762" y="89799"/>
                    <a:pt x="102680" y="85269"/>
                  </a:cubicBezTo>
                  <a:cubicBezTo>
                    <a:pt x="101597" y="80739"/>
                    <a:pt x="102216" y="76917"/>
                    <a:pt x="103608" y="73661"/>
                  </a:cubicBezTo>
                  <a:cubicBezTo>
                    <a:pt x="105000" y="70405"/>
                    <a:pt x="109020" y="68423"/>
                    <a:pt x="111030" y="65733"/>
                  </a:cubicBezTo>
                  <a:cubicBezTo>
                    <a:pt x="113041" y="63043"/>
                    <a:pt x="120000" y="67337"/>
                    <a:pt x="115670" y="57522"/>
                  </a:cubicBezTo>
                  <a:cubicBezTo>
                    <a:pt x="111340" y="47707"/>
                    <a:pt x="92474" y="10853"/>
                    <a:pt x="85051" y="5426"/>
                  </a:cubicBezTo>
                  <a:close/>
                </a:path>
              </a:pathLst>
            </a:custGeom>
            <a:gradFill>
              <a:gsLst>
                <a:gs pos="0">
                  <a:srgbClr val="38513A"/>
                </a:gs>
                <a:gs pos="50000">
                  <a:schemeClr val="accent2"/>
                </a:gs>
                <a:gs pos="100000">
                  <a:srgbClr val="38513A"/>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kimonopat1" id="121" name="Shape 121"/>
            <p:cNvSpPr/>
            <p:nvPr/>
          </p:nvSpPr>
          <p:spPr>
            <a:xfrm>
              <a:off x="8010525" y="3538537"/>
              <a:ext cx="979487" cy="2184399"/>
            </a:xfrm>
            <a:custGeom>
              <a:pathLst>
                <a:path extrusionOk="0" h="120000" w="120000">
                  <a:moveTo>
                    <a:pt x="94521" y="261"/>
                  </a:moveTo>
                  <a:cubicBezTo>
                    <a:pt x="87909" y="523"/>
                    <a:pt x="86936" y="21976"/>
                    <a:pt x="78184" y="33226"/>
                  </a:cubicBezTo>
                  <a:cubicBezTo>
                    <a:pt x="69432" y="44476"/>
                    <a:pt x="55040" y="57034"/>
                    <a:pt x="42009" y="67761"/>
                  </a:cubicBezTo>
                  <a:cubicBezTo>
                    <a:pt x="28978" y="78488"/>
                    <a:pt x="3695" y="92877"/>
                    <a:pt x="0" y="97587"/>
                  </a:cubicBezTo>
                  <a:cubicBezTo>
                    <a:pt x="9335" y="97587"/>
                    <a:pt x="10696" y="96017"/>
                    <a:pt x="19837" y="96017"/>
                  </a:cubicBezTo>
                  <a:cubicBezTo>
                    <a:pt x="28978" y="96017"/>
                    <a:pt x="45899" y="96366"/>
                    <a:pt x="54846" y="97587"/>
                  </a:cubicBezTo>
                  <a:cubicBezTo>
                    <a:pt x="63792" y="98808"/>
                    <a:pt x="68654" y="101162"/>
                    <a:pt x="73517" y="103343"/>
                  </a:cubicBezTo>
                  <a:cubicBezTo>
                    <a:pt x="78379" y="105523"/>
                    <a:pt x="81880" y="108052"/>
                    <a:pt x="84019" y="110668"/>
                  </a:cubicBezTo>
                  <a:cubicBezTo>
                    <a:pt x="86158" y="113284"/>
                    <a:pt x="84213" y="120000"/>
                    <a:pt x="86353" y="119040"/>
                  </a:cubicBezTo>
                  <a:cubicBezTo>
                    <a:pt x="88492" y="118081"/>
                    <a:pt x="92965" y="112761"/>
                    <a:pt x="96855" y="104912"/>
                  </a:cubicBezTo>
                  <a:cubicBezTo>
                    <a:pt x="100745" y="97063"/>
                    <a:pt x="106191" y="84156"/>
                    <a:pt x="109692" y="71947"/>
                  </a:cubicBezTo>
                  <a:cubicBezTo>
                    <a:pt x="113192" y="59738"/>
                    <a:pt x="120000" y="43255"/>
                    <a:pt x="117860" y="31656"/>
                  </a:cubicBezTo>
                  <a:cubicBezTo>
                    <a:pt x="115721" y="20058"/>
                    <a:pt x="101134" y="0"/>
                    <a:pt x="94521" y="261"/>
                  </a:cubicBezTo>
                  <a:close/>
                </a:path>
              </a:pathLst>
            </a:custGeom>
            <a:blipFill rotWithShape="1">
              <a:blip r:embed="rId2">
                <a:alphaModFix/>
              </a:blip>
              <a:tile algn="tl" flip="none" tx="0" sx="100000" ty="0" sy="100000"/>
            </a:blip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kimonopat1" id="122" name="Shape 122"/>
            <p:cNvSpPr/>
            <p:nvPr/>
          </p:nvSpPr>
          <p:spPr>
            <a:xfrm>
              <a:off x="8243886" y="427037"/>
              <a:ext cx="914400" cy="5048249"/>
            </a:xfrm>
            <a:custGeom>
              <a:pathLst>
                <a:path extrusionOk="0" h="120000" w="120000">
                  <a:moveTo>
                    <a:pt x="8750" y="2301"/>
                  </a:moveTo>
                  <a:cubicBezTo>
                    <a:pt x="13750" y="4603"/>
                    <a:pt x="23958" y="13660"/>
                    <a:pt x="32500" y="19509"/>
                  </a:cubicBezTo>
                  <a:cubicBezTo>
                    <a:pt x="41041" y="25358"/>
                    <a:pt x="51041" y="31622"/>
                    <a:pt x="60000" y="37396"/>
                  </a:cubicBezTo>
                  <a:cubicBezTo>
                    <a:pt x="68958" y="43169"/>
                    <a:pt x="76250" y="49018"/>
                    <a:pt x="86250" y="54150"/>
                  </a:cubicBezTo>
                  <a:cubicBezTo>
                    <a:pt x="96250" y="59283"/>
                    <a:pt x="114375" y="58000"/>
                    <a:pt x="120000" y="68188"/>
                  </a:cubicBezTo>
                  <a:lnTo>
                    <a:pt x="120000" y="115283"/>
                  </a:lnTo>
                  <a:cubicBezTo>
                    <a:pt x="114375" y="120000"/>
                    <a:pt x="97500" y="104603"/>
                    <a:pt x="86250" y="96490"/>
                  </a:cubicBezTo>
                  <a:cubicBezTo>
                    <a:pt x="75000" y="88377"/>
                    <a:pt x="62500" y="76641"/>
                    <a:pt x="52500" y="66603"/>
                  </a:cubicBezTo>
                  <a:cubicBezTo>
                    <a:pt x="42500" y="56566"/>
                    <a:pt x="34583" y="46415"/>
                    <a:pt x="26250" y="36264"/>
                  </a:cubicBezTo>
                  <a:cubicBezTo>
                    <a:pt x="17916" y="26113"/>
                    <a:pt x="5000" y="11283"/>
                    <a:pt x="2500" y="5698"/>
                  </a:cubicBezTo>
                  <a:cubicBezTo>
                    <a:pt x="0" y="113"/>
                    <a:pt x="3750" y="0"/>
                    <a:pt x="8750" y="2301"/>
                  </a:cubicBezTo>
                  <a:close/>
                </a:path>
              </a:pathLst>
            </a:custGeom>
            <a:blipFill rotWithShape="1">
              <a:blip r:embed="rId2">
                <a:alphaModFix/>
              </a:blip>
              <a:tile algn="tl" flip="none" tx="0" sx="100000" ty="-25" sy="100000"/>
            </a:blip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3" name="Shape 123"/>
            <p:cNvSpPr/>
            <p:nvPr/>
          </p:nvSpPr>
          <p:spPr>
            <a:xfrm>
              <a:off x="8250236" y="261937"/>
              <a:ext cx="909637" cy="3071812"/>
            </a:xfrm>
            <a:custGeom>
              <a:pathLst>
                <a:path extrusionOk="0" h="120000" w="120000">
                  <a:moveTo>
                    <a:pt x="14450" y="3906"/>
                  </a:moveTo>
                  <a:cubicBezTo>
                    <a:pt x="21151" y="7813"/>
                    <a:pt x="32460" y="23317"/>
                    <a:pt x="43350" y="34046"/>
                  </a:cubicBezTo>
                  <a:cubicBezTo>
                    <a:pt x="54240" y="44775"/>
                    <a:pt x="67015" y="57674"/>
                    <a:pt x="79790" y="68279"/>
                  </a:cubicBezTo>
                  <a:cubicBezTo>
                    <a:pt x="92565" y="78883"/>
                    <a:pt x="113298" y="89054"/>
                    <a:pt x="120000" y="97674"/>
                  </a:cubicBezTo>
                  <a:lnTo>
                    <a:pt x="120000" y="120000"/>
                  </a:lnTo>
                  <a:cubicBezTo>
                    <a:pt x="111204" y="118697"/>
                    <a:pt x="82094" y="102635"/>
                    <a:pt x="67225" y="89860"/>
                  </a:cubicBezTo>
                  <a:cubicBezTo>
                    <a:pt x="52356" y="77085"/>
                    <a:pt x="41465" y="56558"/>
                    <a:pt x="30785" y="43348"/>
                  </a:cubicBezTo>
                  <a:cubicBezTo>
                    <a:pt x="20104" y="30139"/>
                    <a:pt x="6282" y="16992"/>
                    <a:pt x="3141" y="10604"/>
                  </a:cubicBezTo>
                  <a:cubicBezTo>
                    <a:pt x="0" y="4217"/>
                    <a:pt x="7748" y="0"/>
                    <a:pt x="14450" y="3906"/>
                  </a:cubicBezTo>
                  <a:close/>
                </a:path>
              </a:pathLst>
            </a:custGeom>
            <a:gradFill>
              <a:gsLst>
                <a:gs pos="0">
                  <a:schemeClr val="lt1"/>
                </a:gs>
                <a:gs pos="100000">
                  <a:schemeClr val="folHlink"/>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4" name="Shape 124"/>
            <p:cNvSpPr/>
            <p:nvPr/>
          </p:nvSpPr>
          <p:spPr>
            <a:xfrm>
              <a:off x="7943850" y="0"/>
              <a:ext cx="576262" cy="3352799"/>
            </a:xfrm>
            <a:custGeom>
              <a:pathLst>
                <a:path extrusionOk="0" h="120000" w="120000">
                  <a:moveTo>
                    <a:pt x="0" y="118977"/>
                  </a:moveTo>
                  <a:cubicBezTo>
                    <a:pt x="17851" y="120000"/>
                    <a:pt x="13553" y="119147"/>
                    <a:pt x="21818" y="113181"/>
                  </a:cubicBezTo>
                  <a:cubicBezTo>
                    <a:pt x="30082" y="107215"/>
                    <a:pt x="40330" y="95625"/>
                    <a:pt x="49586" y="83181"/>
                  </a:cubicBezTo>
                  <a:cubicBezTo>
                    <a:pt x="58842" y="70738"/>
                    <a:pt x="67768" y="52386"/>
                    <a:pt x="77355" y="38522"/>
                  </a:cubicBezTo>
                  <a:cubicBezTo>
                    <a:pt x="86942" y="24659"/>
                    <a:pt x="120000" y="6420"/>
                    <a:pt x="107107" y="0"/>
                  </a:cubicBezTo>
                  <a:lnTo>
                    <a:pt x="0" y="0"/>
                  </a:lnTo>
                  <a:cubicBezTo>
                    <a:pt x="0" y="0"/>
                    <a:pt x="0" y="118977"/>
                    <a:pt x="0" y="118977"/>
                  </a:cubicBezTo>
                  <a:close/>
                </a:path>
              </a:pathLst>
            </a:custGeom>
            <a:gradFill>
              <a:gsLst>
                <a:gs pos="0">
                  <a:srgbClr val="FAE3B7"/>
                </a:gs>
                <a:gs pos="17999">
                  <a:srgbClr val="A28949"/>
                </a:gs>
                <a:gs pos="30999">
                  <a:srgbClr val="835E17"/>
                </a:gs>
                <a:gs pos="33000">
                  <a:srgbClr val="BD922A"/>
                </a:gs>
                <a:gs pos="36999">
                  <a:srgbClr val="FBE4AE"/>
                </a:gs>
                <a:gs pos="78999">
                  <a:srgbClr val="BD922A"/>
                </a:gs>
                <a:gs pos="86999">
                  <a:srgbClr val="BD922A"/>
                </a:gs>
                <a:gs pos="100000">
                  <a:srgbClr val="FBE4AE"/>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5" name="Shape 125"/>
            <p:cNvSpPr/>
            <p:nvPr/>
          </p:nvSpPr>
          <p:spPr>
            <a:xfrm>
              <a:off x="7943850" y="1586"/>
              <a:ext cx="300036" cy="3352799"/>
            </a:xfrm>
            <a:custGeom>
              <a:pathLst>
                <a:path extrusionOk="0" h="120000" w="120000">
                  <a:moveTo>
                    <a:pt x="0" y="118977"/>
                  </a:moveTo>
                  <a:cubicBezTo>
                    <a:pt x="17851" y="120000"/>
                    <a:pt x="13553" y="119147"/>
                    <a:pt x="21818" y="113181"/>
                  </a:cubicBezTo>
                  <a:cubicBezTo>
                    <a:pt x="30082" y="107215"/>
                    <a:pt x="40330" y="95625"/>
                    <a:pt x="49586" y="83181"/>
                  </a:cubicBezTo>
                  <a:cubicBezTo>
                    <a:pt x="58842" y="70738"/>
                    <a:pt x="67768" y="52386"/>
                    <a:pt x="77355" y="38522"/>
                  </a:cubicBezTo>
                  <a:cubicBezTo>
                    <a:pt x="86942" y="24659"/>
                    <a:pt x="120000" y="6420"/>
                    <a:pt x="107107" y="0"/>
                  </a:cubicBezTo>
                  <a:lnTo>
                    <a:pt x="0" y="0"/>
                  </a:lnTo>
                  <a:cubicBezTo>
                    <a:pt x="0" y="0"/>
                    <a:pt x="0" y="118977"/>
                    <a:pt x="0" y="118977"/>
                  </a:cubicBezTo>
                  <a:close/>
                </a:path>
              </a:pathLst>
            </a:custGeom>
            <a:gradFill>
              <a:gsLst>
                <a:gs pos="0">
                  <a:schemeClr val="folHlink"/>
                </a:gs>
                <a:gs pos="50000">
                  <a:schemeClr val="hlink"/>
                </a:gs>
                <a:gs pos="100000">
                  <a:schemeClr val="folHlink"/>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6" name="Shape 126"/>
            <p:cNvSpPr txBox="1"/>
            <p:nvPr/>
          </p:nvSpPr>
          <p:spPr>
            <a:xfrm>
              <a:off x="7866061" y="1586"/>
              <a:ext cx="88900" cy="6858000"/>
            </a:xfrm>
            <a:prstGeom prst="rect">
              <a:avLst/>
            </a:prstGeom>
            <a:gradFill>
              <a:gsLst>
                <a:gs pos="0">
                  <a:srgbClr val="FAE3B7"/>
                </a:gs>
                <a:gs pos="17999">
                  <a:srgbClr val="A28949"/>
                </a:gs>
                <a:gs pos="30999">
                  <a:srgbClr val="835E17"/>
                </a:gs>
                <a:gs pos="33000">
                  <a:srgbClr val="BD922A"/>
                </a:gs>
                <a:gs pos="36999">
                  <a:srgbClr val="FBE4AE"/>
                </a:gs>
                <a:gs pos="78999">
                  <a:srgbClr val="BD922A"/>
                </a:gs>
                <a:gs pos="86999">
                  <a:srgbClr val="BD922A"/>
                </a:gs>
                <a:gs pos="100000">
                  <a:srgbClr val="FBE4AE"/>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7" name="Shape 127"/>
            <p:cNvSpPr/>
            <p:nvPr/>
          </p:nvSpPr>
          <p:spPr>
            <a:xfrm>
              <a:off x="7958136" y="6229350"/>
              <a:ext cx="1165224" cy="619125"/>
            </a:xfrm>
            <a:custGeom>
              <a:pathLst>
                <a:path extrusionOk="0" h="120000" w="120000">
                  <a:moveTo>
                    <a:pt x="173" y="113333"/>
                  </a:moveTo>
                  <a:cubicBezTo>
                    <a:pt x="0" y="111428"/>
                    <a:pt x="11965" y="111111"/>
                    <a:pt x="18901" y="108253"/>
                  </a:cubicBezTo>
                  <a:cubicBezTo>
                    <a:pt x="25838" y="105396"/>
                    <a:pt x="34682" y="103809"/>
                    <a:pt x="41791" y="96825"/>
                  </a:cubicBezTo>
                  <a:cubicBezTo>
                    <a:pt x="48901" y="89841"/>
                    <a:pt x="55838" y="77777"/>
                    <a:pt x="61213" y="66349"/>
                  </a:cubicBezTo>
                  <a:cubicBezTo>
                    <a:pt x="66589" y="54920"/>
                    <a:pt x="70404" y="38412"/>
                    <a:pt x="74393" y="28253"/>
                  </a:cubicBezTo>
                  <a:cubicBezTo>
                    <a:pt x="78381" y="18095"/>
                    <a:pt x="81156" y="10158"/>
                    <a:pt x="85491" y="5396"/>
                  </a:cubicBezTo>
                  <a:cubicBezTo>
                    <a:pt x="89826" y="634"/>
                    <a:pt x="96069" y="0"/>
                    <a:pt x="100057" y="317"/>
                  </a:cubicBezTo>
                  <a:cubicBezTo>
                    <a:pt x="104046" y="634"/>
                    <a:pt x="106300" y="3174"/>
                    <a:pt x="109075" y="6666"/>
                  </a:cubicBezTo>
                  <a:cubicBezTo>
                    <a:pt x="111849" y="10158"/>
                    <a:pt x="115491" y="14603"/>
                    <a:pt x="116705" y="20634"/>
                  </a:cubicBezTo>
                  <a:cubicBezTo>
                    <a:pt x="117919" y="26666"/>
                    <a:pt x="120000" y="34920"/>
                    <a:pt x="116705" y="43492"/>
                  </a:cubicBezTo>
                  <a:cubicBezTo>
                    <a:pt x="113410" y="52063"/>
                    <a:pt x="104393" y="62857"/>
                    <a:pt x="97283" y="71428"/>
                  </a:cubicBezTo>
                  <a:cubicBezTo>
                    <a:pt x="90173" y="80000"/>
                    <a:pt x="82890" y="87301"/>
                    <a:pt x="73699" y="94285"/>
                  </a:cubicBezTo>
                  <a:cubicBezTo>
                    <a:pt x="64508" y="101269"/>
                    <a:pt x="51502" y="109206"/>
                    <a:pt x="42485" y="113333"/>
                  </a:cubicBezTo>
                  <a:cubicBezTo>
                    <a:pt x="33468" y="117460"/>
                    <a:pt x="27052" y="119365"/>
                    <a:pt x="19595" y="119682"/>
                  </a:cubicBezTo>
                  <a:cubicBezTo>
                    <a:pt x="12138" y="120000"/>
                    <a:pt x="346" y="115238"/>
                    <a:pt x="173" y="113333"/>
                  </a:cubicBezTo>
                  <a:close/>
                </a:path>
              </a:pathLst>
            </a:custGeom>
            <a:gradFill>
              <a:gsLst>
                <a:gs pos="0">
                  <a:schemeClr val="lt1"/>
                </a:gs>
                <a:gs pos="50000">
                  <a:schemeClr val="folHlink"/>
                </a:gs>
                <a:gs pos="100000">
                  <a:schemeClr val="lt1"/>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8" name="Shape 128"/>
            <p:cNvSpPr/>
            <p:nvPr/>
          </p:nvSpPr>
          <p:spPr>
            <a:xfrm rot="5400000">
              <a:off x="4324349" y="3316287"/>
              <a:ext cx="6858000" cy="225425"/>
            </a:xfrm>
            <a:custGeom>
              <a:pathLst>
                <a:path extrusionOk="0" h="120000" w="120000">
                  <a:moveTo>
                    <a:pt x="0" y="0"/>
                  </a:moveTo>
                  <a:lnTo>
                    <a:pt x="3372" y="120000"/>
                  </a:lnTo>
                  <a:lnTo>
                    <a:pt x="116627" y="120000"/>
                  </a:lnTo>
                  <a:lnTo>
                    <a:pt x="120000" y="0"/>
                  </a:lnTo>
                  <a:close/>
                </a:path>
              </a:pathLst>
            </a:custGeom>
            <a:gradFill>
              <a:gsLst>
                <a:gs pos="0">
                  <a:schemeClr val="lt1"/>
                </a:gs>
                <a:gs pos="100000">
                  <a:schemeClr val="lt2"/>
                </a:gs>
              </a:gsLst>
              <a:lin ang="0" scaled="0"/>
            </a:gradFill>
            <a:ln>
              <a:noFill/>
            </a:ln>
          </p:spPr>
          <p:txBody>
            <a:bodyPr anchorCtr="0" anchor="ctr" bIns="91425" lIns="91425" rIns="91425" tIns="91425">
              <a:noAutofit/>
            </a:bodyPr>
            <a:lstStyle/>
            <a:p>
              <a:pPr lvl="0">
                <a:spcBef>
                  <a:spcPts val="0"/>
                </a:spcBef>
                <a:buNone/>
              </a:pPr>
              <a:r>
                <a:t/>
              </a:r>
              <a:endParaRPr/>
            </a:p>
          </p:txBody>
        </p:sp>
        <p:sp>
          <p:nvSpPr>
            <p:cNvPr id="129" name="Shape 129"/>
            <p:cNvSpPr txBox="1"/>
            <p:nvPr/>
          </p:nvSpPr>
          <p:spPr>
            <a:xfrm rot="10800000">
              <a:off x="7640637" y="-12"/>
              <a:ext cx="225425" cy="6858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0" name="Shape 130"/>
          <p:cNvSpPr txBox="1"/>
          <p:nvPr>
            <p:ph type="title"/>
          </p:nvPr>
        </p:nvSpPr>
        <p:spPr>
          <a:xfrm>
            <a:off x="219075" y="227012"/>
            <a:ext cx="7477124"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40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40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40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40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40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40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40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4000" u="none" cap="none" strike="noStrike">
                <a:solidFill>
                  <a:schemeClr val="dk2"/>
                </a:solidFill>
                <a:latin typeface="Arial"/>
                <a:ea typeface="Arial"/>
                <a:cs typeface="Arial"/>
                <a:sym typeface="Arial"/>
              </a:defRPr>
            </a:lvl9pPr>
          </a:lstStyle>
          <a:p/>
        </p:txBody>
      </p:sp>
      <p:sp>
        <p:nvSpPr>
          <p:cNvPr id="131" name="Shape 131"/>
          <p:cNvSpPr txBox="1"/>
          <p:nvPr>
            <p:ph idx="1" type="body"/>
          </p:nvPr>
        </p:nvSpPr>
        <p:spPr>
          <a:xfrm>
            <a:off x="263525" y="1598612"/>
            <a:ext cx="7386636" cy="4497387"/>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43509" lvl="1" marL="742950" marR="0" rtl="0" algn="l">
              <a:spcBef>
                <a:spcPts val="560"/>
              </a:spcBef>
              <a:spcAft>
                <a:spcPts val="0"/>
              </a:spcAft>
              <a:buClr>
                <a:schemeClr val="dk1"/>
              </a:buClr>
              <a:buSzPct val="8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chemeClr val="dk1"/>
              </a:buClr>
              <a:buSzPct val="7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32" name="Shape 132"/>
          <p:cNvSpPr txBox="1"/>
          <p:nvPr>
            <p:ph idx="10" type="dt"/>
          </p:nvPr>
        </p:nvSpPr>
        <p:spPr>
          <a:xfrm>
            <a:off x="301625" y="6242050"/>
            <a:ext cx="1782762"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3" name="Shape 133"/>
          <p:cNvSpPr txBox="1"/>
          <p:nvPr>
            <p:ph idx="11" type="ftr"/>
          </p:nvPr>
        </p:nvSpPr>
        <p:spPr>
          <a:xfrm>
            <a:off x="2257425" y="6248400"/>
            <a:ext cx="3455986" cy="4746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4" name="Shape 134"/>
          <p:cNvSpPr txBox="1"/>
          <p:nvPr>
            <p:ph idx="12" type="sldNum"/>
          </p:nvPr>
        </p:nvSpPr>
        <p:spPr>
          <a:xfrm>
            <a:off x="5867400" y="6248400"/>
            <a:ext cx="1755774" cy="4746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7.jpg"/><Relationship Id="rId5" Type="http://schemas.openxmlformats.org/officeDocument/2006/relationships/image" Target="../media/image15.png"/><Relationship Id="rId6"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ctrTitle"/>
          </p:nvPr>
        </p:nvSpPr>
        <p:spPr>
          <a:xfrm>
            <a:off x="0" y="914400"/>
            <a:ext cx="8763000" cy="15224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eko"/>
              <a:buNone/>
            </a:pPr>
            <a:r>
              <a:rPr b="1" i="0" lang="en-US" sz="8000" u="none" cap="none" strike="noStrike">
                <a:solidFill>
                  <a:schemeClr val="dk2"/>
                </a:solidFill>
                <a:latin typeface="Teko"/>
                <a:ea typeface="Teko"/>
                <a:cs typeface="Teko"/>
                <a:sym typeface="Teko"/>
              </a:rPr>
              <a:t> The Scientific Method</a:t>
            </a:r>
          </a:p>
        </p:txBody>
      </p:sp>
      <p:pic>
        <p:nvPicPr>
          <p:cNvPr descr="http://www.teacherthomas.com/wp-content/uploads/2011/10/scientificmethod.gif" id="203" name="Shape 203"/>
          <p:cNvPicPr preferRelativeResize="0"/>
          <p:nvPr/>
        </p:nvPicPr>
        <p:blipFill rotWithShape="1">
          <a:blip r:embed="rId3">
            <a:alphaModFix/>
          </a:blip>
          <a:srcRect b="6849" l="0" r="0" t="0"/>
          <a:stretch/>
        </p:blipFill>
        <p:spPr>
          <a:xfrm rot="180000">
            <a:off x="1393824" y="2779711"/>
            <a:ext cx="6057900" cy="3276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219075" y="227012"/>
            <a:ext cx="7477124"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6000" u="sng" cap="none" strike="noStrike">
                <a:solidFill>
                  <a:schemeClr val="dk2"/>
                </a:solidFill>
                <a:latin typeface="Arial"/>
                <a:ea typeface="Arial"/>
                <a:cs typeface="Arial"/>
                <a:sym typeface="Arial"/>
              </a:rPr>
              <a:t>VALID or INVALID?</a:t>
            </a:r>
          </a:p>
        </p:txBody>
      </p:sp>
      <p:sp>
        <p:nvSpPr>
          <p:cNvPr id="266" name="Shape 266"/>
          <p:cNvSpPr txBox="1"/>
          <p:nvPr>
            <p:ph idx="1" type="body"/>
          </p:nvPr>
        </p:nvSpPr>
        <p:spPr>
          <a:xfrm>
            <a:off x="263525" y="1598612"/>
            <a:ext cx="7386636" cy="4497387"/>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1" i="0" lang="en-US" sz="2400" u="none" cap="none" strike="noStrike">
                <a:solidFill>
                  <a:schemeClr val="dk1"/>
                </a:solidFill>
                <a:latin typeface="Arial"/>
                <a:ea typeface="Arial"/>
                <a:cs typeface="Arial"/>
                <a:sym typeface="Arial"/>
              </a:rPr>
              <a:t>Does water level affect plant growth?</a:t>
            </a:r>
          </a:p>
          <a:p>
            <a:pPr indent="-342900" lvl="0" marL="342900" marR="0" rtl="0" algn="l">
              <a:lnSpc>
                <a:spcPct val="80000"/>
              </a:lnSpc>
              <a:spcBef>
                <a:spcPts val="480"/>
              </a:spcBef>
              <a:spcAft>
                <a:spcPts val="0"/>
              </a:spcAft>
              <a:buClr>
                <a:schemeClr val="dk1"/>
              </a:buClr>
              <a:buSzPct val="100000"/>
              <a:buFont typeface="Arial"/>
              <a:buChar char="•"/>
            </a:pPr>
            <a:r>
              <a:rPr b="1" i="0" lang="en-US" sz="2400" u="none" cap="none" strike="noStrike">
                <a:solidFill>
                  <a:schemeClr val="dk1"/>
                </a:solidFill>
                <a:latin typeface="Arial"/>
                <a:ea typeface="Arial"/>
                <a:cs typeface="Arial"/>
                <a:sym typeface="Arial"/>
              </a:rPr>
              <a:t>Experimental set up</a:t>
            </a:r>
          </a:p>
          <a:p>
            <a:pPr indent="-342900" lvl="0" marL="342900" marR="0" rtl="0" algn="l">
              <a:lnSpc>
                <a:spcPct val="80000"/>
              </a:lnSpc>
              <a:spcBef>
                <a:spcPts val="480"/>
              </a:spcBef>
              <a:spcAft>
                <a:spcPts val="0"/>
              </a:spcAft>
              <a:buClr>
                <a:schemeClr val="dk1"/>
              </a:buClr>
              <a:buSzPct val="100000"/>
              <a:buFont typeface="Arial"/>
              <a:buChar char="•"/>
            </a:pPr>
            <a:r>
              <a:rPr b="1" i="0" lang="en-US" sz="2400" u="none" cap="none" strike="noStrike">
                <a:solidFill>
                  <a:schemeClr val="dk1"/>
                </a:solidFill>
                <a:latin typeface="Arial"/>
                <a:ea typeface="Arial"/>
                <a:cs typeface="Arial"/>
                <a:sym typeface="Arial"/>
              </a:rPr>
              <a:t>4 plants (all the same)</a:t>
            </a:r>
          </a:p>
          <a:p>
            <a:pPr indent="-285750" lvl="1" marL="742950" marR="0" rtl="0" algn="l">
              <a:lnSpc>
                <a:spcPct val="80000"/>
              </a:lnSpc>
              <a:spcBef>
                <a:spcPts val="400"/>
              </a:spcBef>
              <a:spcAft>
                <a:spcPts val="0"/>
              </a:spcAft>
              <a:buClr>
                <a:schemeClr val="dk1"/>
              </a:buClr>
              <a:buSzPct val="80000"/>
              <a:buFont typeface="Arial"/>
              <a:buChar char="•"/>
            </a:pPr>
            <a:r>
              <a:rPr b="1" i="0" lang="en-US" sz="2000" u="none" cap="none" strike="noStrike">
                <a:solidFill>
                  <a:schemeClr val="dk1"/>
                </a:solidFill>
                <a:latin typeface="Arial"/>
                <a:ea typeface="Arial"/>
                <a:cs typeface="Arial"/>
                <a:sym typeface="Arial"/>
              </a:rPr>
              <a:t>Plant 1 – 1 cup water/daily</a:t>
            </a:r>
          </a:p>
          <a:p>
            <a:pPr indent="-285750" lvl="1" marL="742950" marR="0" rtl="0" algn="l">
              <a:lnSpc>
                <a:spcPct val="80000"/>
              </a:lnSpc>
              <a:spcBef>
                <a:spcPts val="400"/>
              </a:spcBef>
              <a:spcAft>
                <a:spcPts val="0"/>
              </a:spcAft>
              <a:buClr>
                <a:schemeClr val="dk1"/>
              </a:buClr>
              <a:buSzPct val="80000"/>
              <a:buFont typeface="Arial"/>
              <a:buChar char="•"/>
            </a:pPr>
            <a:r>
              <a:rPr b="1" i="0" lang="en-US" sz="2000" u="none" cap="none" strike="noStrike">
                <a:solidFill>
                  <a:schemeClr val="dk1"/>
                </a:solidFill>
                <a:latin typeface="Arial"/>
                <a:ea typeface="Arial"/>
                <a:cs typeface="Arial"/>
                <a:sym typeface="Arial"/>
              </a:rPr>
              <a:t>Plant 2 – 2 cups water/daily</a:t>
            </a:r>
          </a:p>
          <a:p>
            <a:pPr indent="-285750" lvl="1" marL="742950" marR="0" rtl="0" algn="l">
              <a:lnSpc>
                <a:spcPct val="80000"/>
              </a:lnSpc>
              <a:spcBef>
                <a:spcPts val="400"/>
              </a:spcBef>
              <a:spcAft>
                <a:spcPts val="0"/>
              </a:spcAft>
              <a:buClr>
                <a:schemeClr val="dk1"/>
              </a:buClr>
              <a:buSzPct val="80000"/>
              <a:buFont typeface="Arial"/>
              <a:buChar char="•"/>
            </a:pPr>
            <a:r>
              <a:rPr b="1" i="0" lang="en-US" sz="2000" u="none" cap="none" strike="noStrike">
                <a:solidFill>
                  <a:schemeClr val="dk1"/>
                </a:solidFill>
                <a:latin typeface="Arial"/>
                <a:ea typeface="Arial"/>
                <a:cs typeface="Arial"/>
                <a:sym typeface="Arial"/>
              </a:rPr>
              <a:t>Plant 3 – 3 cups water/daily</a:t>
            </a:r>
          </a:p>
          <a:p>
            <a:pPr indent="-285750" lvl="1" marL="742950" marR="0" rtl="0" algn="l">
              <a:lnSpc>
                <a:spcPct val="80000"/>
              </a:lnSpc>
              <a:spcBef>
                <a:spcPts val="400"/>
              </a:spcBef>
              <a:spcAft>
                <a:spcPts val="0"/>
              </a:spcAft>
              <a:buClr>
                <a:schemeClr val="dk1"/>
              </a:buClr>
              <a:buSzPct val="80000"/>
              <a:buFont typeface="Arial"/>
              <a:buChar char="•"/>
            </a:pPr>
            <a:r>
              <a:rPr b="1" i="0" lang="en-US" sz="2000" u="none" cap="none" strike="noStrike">
                <a:solidFill>
                  <a:schemeClr val="dk1"/>
                </a:solidFill>
                <a:latin typeface="Arial"/>
                <a:ea typeface="Arial"/>
                <a:cs typeface="Arial"/>
                <a:sym typeface="Arial"/>
              </a:rPr>
              <a:t>Plant 4 – 4 cups water daily</a:t>
            </a:r>
          </a:p>
          <a:p>
            <a:pPr indent="-342900" lvl="0" marL="342900" marR="0" rtl="0" algn="l">
              <a:lnSpc>
                <a:spcPct val="80000"/>
              </a:lnSpc>
              <a:spcBef>
                <a:spcPts val="480"/>
              </a:spcBef>
              <a:spcAft>
                <a:spcPts val="0"/>
              </a:spcAft>
              <a:buClr>
                <a:schemeClr val="dk1"/>
              </a:buClr>
              <a:buSzPct val="100000"/>
              <a:buFont typeface="Arial"/>
              <a:buChar char="•"/>
            </a:pPr>
            <a:r>
              <a:rPr b="1" i="0" lang="en-US" sz="2400" u="none" cap="none" strike="noStrike">
                <a:solidFill>
                  <a:schemeClr val="dk1"/>
                </a:solidFill>
                <a:latin typeface="Arial"/>
                <a:ea typeface="Arial"/>
                <a:cs typeface="Arial"/>
                <a:sym typeface="Arial"/>
              </a:rPr>
              <a:t>Same amounts of sunlight</a:t>
            </a:r>
          </a:p>
          <a:p>
            <a:pPr indent="-342900" lvl="0" marL="342900" marR="0" rtl="0" algn="l">
              <a:lnSpc>
                <a:spcPct val="80000"/>
              </a:lnSpc>
              <a:spcBef>
                <a:spcPts val="480"/>
              </a:spcBef>
              <a:spcAft>
                <a:spcPts val="0"/>
              </a:spcAft>
              <a:buClr>
                <a:schemeClr val="dk1"/>
              </a:buClr>
              <a:buSzPct val="100000"/>
              <a:buFont typeface="Arial"/>
              <a:buChar char="•"/>
            </a:pPr>
            <a:r>
              <a:rPr b="1" i="0" lang="en-US" sz="2400" u="none" cap="none" strike="noStrike">
                <a:solidFill>
                  <a:schemeClr val="dk1"/>
                </a:solidFill>
                <a:latin typeface="Arial"/>
                <a:ea typeface="Arial"/>
                <a:cs typeface="Arial"/>
                <a:sym typeface="Arial"/>
              </a:rPr>
              <a:t>Same type of soil</a:t>
            </a:r>
          </a:p>
          <a:p>
            <a:pPr indent="-342900" lvl="0" marL="342900" marR="0" rtl="0" algn="l">
              <a:lnSpc>
                <a:spcPct val="80000"/>
              </a:lnSpc>
              <a:spcBef>
                <a:spcPts val="480"/>
              </a:spcBef>
              <a:spcAft>
                <a:spcPts val="0"/>
              </a:spcAft>
              <a:buClr>
                <a:schemeClr val="dk1"/>
              </a:buClr>
              <a:buSzPct val="100000"/>
              <a:buFont typeface="Arial"/>
              <a:buChar char="•"/>
            </a:pPr>
            <a:r>
              <a:rPr b="1" i="0" lang="en-US" sz="2400" u="none" cap="none" strike="noStrike">
                <a:solidFill>
                  <a:schemeClr val="dk1"/>
                </a:solidFill>
                <a:latin typeface="Arial"/>
                <a:ea typeface="Arial"/>
                <a:cs typeface="Arial"/>
                <a:sym typeface="Arial"/>
              </a:rPr>
              <a:t>Same temperature</a:t>
            </a:r>
          </a:p>
          <a:p>
            <a:pPr indent="-342900" lvl="0" marL="342900" marR="0" rtl="0" algn="l">
              <a:lnSpc>
                <a:spcPct val="80000"/>
              </a:lnSpc>
              <a:spcBef>
                <a:spcPts val="480"/>
              </a:spcBef>
              <a:spcAft>
                <a:spcPts val="0"/>
              </a:spcAft>
              <a:buClr>
                <a:schemeClr val="dk1"/>
              </a:buClr>
              <a:buSzPct val="100000"/>
              <a:buFont typeface="Arial"/>
              <a:buNone/>
            </a:pPr>
            <a:r>
              <a:t/>
            </a:r>
            <a:endParaRPr b="1" i="0" sz="2400" u="none" cap="none" strike="noStrike">
              <a:solidFill>
                <a:schemeClr val="dk1"/>
              </a:solidFill>
              <a:latin typeface="Arial"/>
              <a:ea typeface="Arial"/>
              <a:cs typeface="Arial"/>
              <a:sym typeface="Arial"/>
            </a:endParaRPr>
          </a:p>
          <a:p>
            <a:pPr indent="-342900" lvl="0" marL="342900" marR="0" rtl="0" algn="l">
              <a:lnSpc>
                <a:spcPct val="80000"/>
              </a:lnSpc>
              <a:spcBef>
                <a:spcPts val="480"/>
              </a:spcBef>
              <a:spcAft>
                <a:spcPts val="0"/>
              </a:spcAft>
              <a:buClr>
                <a:schemeClr val="dk1"/>
              </a:buClr>
              <a:buSzPct val="100000"/>
              <a:buFont typeface="Arial"/>
              <a:buChar char="•"/>
            </a:pPr>
            <a:r>
              <a:rPr b="1" i="0" lang="en-US" sz="2400" u="none" cap="none" strike="noStrike">
                <a:solidFill>
                  <a:schemeClr val="dk1"/>
                </a:solidFill>
                <a:latin typeface="Arial"/>
                <a:ea typeface="Arial"/>
                <a:cs typeface="Arial"/>
                <a:sym typeface="Arial"/>
              </a:rPr>
              <a:t>What is the variable?</a:t>
            </a:r>
          </a:p>
        </p:txBody>
      </p:sp>
      <p:sp>
        <p:nvSpPr>
          <p:cNvPr id="267" name="Shape 267"/>
          <p:cNvSpPr txBox="1"/>
          <p:nvPr/>
        </p:nvSpPr>
        <p:spPr>
          <a:xfrm>
            <a:off x="4419600" y="5334000"/>
            <a:ext cx="3429000"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sng">
                <a:solidFill>
                  <a:schemeClr val="dk1"/>
                </a:solidFill>
                <a:latin typeface="Arial"/>
                <a:ea typeface="Arial"/>
                <a:cs typeface="Arial"/>
                <a:sym typeface="Arial"/>
              </a:rPr>
              <a:t>Amount of Water</a:t>
            </a:r>
          </a:p>
        </p:txBody>
      </p:sp>
      <p:pic>
        <p:nvPicPr>
          <p:cNvPr descr="http://mrsgillumscience.com/10_8th_grade/art/penguinshow%20copy%201.gif" id="268" name="Shape 268"/>
          <p:cNvPicPr preferRelativeResize="0"/>
          <p:nvPr/>
        </p:nvPicPr>
        <p:blipFill rotWithShape="1">
          <a:blip r:embed="rId3">
            <a:alphaModFix/>
          </a:blip>
          <a:srcRect b="0" l="0" r="0" t="0"/>
          <a:stretch/>
        </p:blipFill>
        <p:spPr>
          <a:xfrm>
            <a:off x="5029200" y="2590800"/>
            <a:ext cx="3694112" cy="2381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68"/>
                                        </p:tgtEl>
                                        <p:attrNameLst>
                                          <p:attrName>ppt_y</p:attrName>
                                        </p:attrNameLst>
                                      </p:cBhvr>
                                      <p:tavLst>
                                        <p:tav fmla="" tm="0">
                                          <p:val>
                                            <p:strVal val="#ppt_y"/>
                                          </p:val>
                                        </p:tav>
                                        <p:tav fmla="" tm="100000">
                                          <p:val>
                                            <p:strVal val="#ppt_y+1"/>
                                          </p:val>
                                        </p:tav>
                                      </p:tavLst>
                                    </p:anim>
                                    <p:set>
                                      <p:cBhvr>
                                        <p:cTn dur="1" fill="hold">
                                          <p:stCondLst>
                                            <p:cond delay="500"/>
                                          </p:stCondLst>
                                        </p:cTn>
                                        <p:tgtEl>
                                          <p:spTgt spid="2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500"/>
                                        <p:tgtEl>
                                          <p:spTgt spid="2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0" st="0"/>
                                            </p:txEl>
                                          </p:spTgt>
                                        </p:tgtEl>
                                        <p:attrNameLst>
                                          <p:attrName>style.visibility</p:attrName>
                                        </p:attrNameLst>
                                      </p:cBhvr>
                                      <p:to>
                                        <p:strVal val="visible"/>
                                      </p:to>
                                    </p:set>
                                    <p:anim calcmode="lin" valueType="num">
                                      <p:cBhvr additive="base">
                                        <p:cTn dur="500"/>
                                        <p:tgtEl>
                                          <p:spTgt spid="26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1" st="1"/>
                                            </p:txEl>
                                          </p:spTgt>
                                        </p:tgtEl>
                                        <p:attrNameLst>
                                          <p:attrName>style.visibility</p:attrName>
                                        </p:attrNameLst>
                                      </p:cBhvr>
                                      <p:to>
                                        <p:strVal val="visible"/>
                                      </p:to>
                                    </p:set>
                                    <p:anim calcmode="lin" valueType="num">
                                      <p:cBhvr additive="base">
                                        <p:cTn dur="500"/>
                                        <p:tgtEl>
                                          <p:spTgt spid="26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2" st="2"/>
                                            </p:txEl>
                                          </p:spTgt>
                                        </p:tgtEl>
                                        <p:attrNameLst>
                                          <p:attrName>style.visibility</p:attrName>
                                        </p:attrNameLst>
                                      </p:cBhvr>
                                      <p:to>
                                        <p:strVal val="visible"/>
                                      </p:to>
                                    </p:set>
                                    <p:anim calcmode="lin" valueType="num">
                                      <p:cBhvr additive="base">
                                        <p:cTn dur="500"/>
                                        <p:tgtEl>
                                          <p:spTgt spid="26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3" st="3"/>
                                            </p:txEl>
                                          </p:spTgt>
                                        </p:tgtEl>
                                        <p:attrNameLst>
                                          <p:attrName>style.visibility</p:attrName>
                                        </p:attrNameLst>
                                      </p:cBhvr>
                                      <p:to>
                                        <p:strVal val="visible"/>
                                      </p:to>
                                    </p:set>
                                    <p:anim calcmode="lin" valueType="num">
                                      <p:cBhvr additive="base">
                                        <p:cTn dur="500"/>
                                        <p:tgtEl>
                                          <p:spTgt spid="26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4" st="4"/>
                                            </p:txEl>
                                          </p:spTgt>
                                        </p:tgtEl>
                                        <p:attrNameLst>
                                          <p:attrName>style.visibility</p:attrName>
                                        </p:attrNameLst>
                                      </p:cBhvr>
                                      <p:to>
                                        <p:strVal val="visible"/>
                                      </p:to>
                                    </p:set>
                                    <p:anim calcmode="lin" valueType="num">
                                      <p:cBhvr additive="base">
                                        <p:cTn dur="500"/>
                                        <p:tgtEl>
                                          <p:spTgt spid="26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5" st="5"/>
                                            </p:txEl>
                                          </p:spTgt>
                                        </p:tgtEl>
                                        <p:attrNameLst>
                                          <p:attrName>style.visibility</p:attrName>
                                        </p:attrNameLst>
                                      </p:cBhvr>
                                      <p:to>
                                        <p:strVal val="visible"/>
                                      </p:to>
                                    </p:set>
                                    <p:anim calcmode="lin" valueType="num">
                                      <p:cBhvr additive="base">
                                        <p:cTn dur="500"/>
                                        <p:tgtEl>
                                          <p:spTgt spid="26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6" st="6"/>
                                            </p:txEl>
                                          </p:spTgt>
                                        </p:tgtEl>
                                        <p:attrNameLst>
                                          <p:attrName>style.visibility</p:attrName>
                                        </p:attrNameLst>
                                      </p:cBhvr>
                                      <p:to>
                                        <p:strVal val="visible"/>
                                      </p:to>
                                    </p:set>
                                    <p:anim calcmode="lin" valueType="num">
                                      <p:cBhvr additive="base">
                                        <p:cTn dur="500"/>
                                        <p:tgtEl>
                                          <p:spTgt spid="26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7" st="7"/>
                                            </p:txEl>
                                          </p:spTgt>
                                        </p:tgtEl>
                                        <p:attrNameLst>
                                          <p:attrName>style.visibility</p:attrName>
                                        </p:attrNameLst>
                                      </p:cBhvr>
                                      <p:to>
                                        <p:strVal val="visible"/>
                                      </p:to>
                                    </p:set>
                                    <p:anim calcmode="lin" valueType="num">
                                      <p:cBhvr additive="base">
                                        <p:cTn dur="500"/>
                                        <p:tgtEl>
                                          <p:spTgt spid="26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8" st="8"/>
                                            </p:txEl>
                                          </p:spTgt>
                                        </p:tgtEl>
                                        <p:attrNameLst>
                                          <p:attrName>style.visibility</p:attrName>
                                        </p:attrNameLst>
                                      </p:cBhvr>
                                      <p:to>
                                        <p:strVal val="visible"/>
                                      </p:to>
                                    </p:set>
                                    <p:anim calcmode="lin" valueType="num">
                                      <p:cBhvr additive="base">
                                        <p:cTn dur="500"/>
                                        <p:tgtEl>
                                          <p:spTgt spid="26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9" st="9"/>
                                            </p:txEl>
                                          </p:spTgt>
                                        </p:tgtEl>
                                        <p:attrNameLst>
                                          <p:attrName>style.visibility</p:attrName>
                                        </p:attrNameLst>
                                      </p:cBhvr>
                                      <p:to>
                                        <p:strVal val="visible"/>
                                      </p:to>
                                    </p:set>
                                    <p:anim calcmode="lin" valueType="num">
                                      <p:cBhvr additive="base">
                                        <p:cTn dur="500"/>
                                        <p:tgtEl>
                                          <p:spTgt spid="266">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10" st="10"/>
                                            </p:txEl>
                                          </p:spTgt>
                                        </p:tgtEl>
                                        <p:attrNameLst>
                                          <p:attrName>style.visibility</p:attrName>
                                        </p:attrNameLst>
                                      </p:cBhvr>
                                      <p:to>
                                        <p:strVal val="visible"/>
                                      </p:to>
                                    </p:set>
                                    <p:anim calcmode="lin" valueType="num">
                                      <p:cBhvr additive="base">
                                        <p:cTn dur="500"/>
                                        <p:tgtEl>
                                          <p:spTgt spid="266">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xEl>
                                              <p:pRg end="11" st="11"/>
                                            </p:txEl>
                                          </p:spTgt>
                                        </p:tgtEl>
                                        <p:attrNameLst>
                                          <p:attrName>style.visibility</p:attrName>
                                        </p:attrNameLst>
                                      </p:cBhvr>
                                      <p:to>
                                        <p:strVal val="visible"/>
                                      </p:to>
                                    </p:set>
                                    <p:anim calcmode="lin" valueType="num">
                                      <p:cBhvr additive="base">
                                        <p:cTn dur="500"/>
                                        <p:tgtEl>
                                          <p:spTgt spid="266">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219075" y="227012"/>
            <a:ext cx="7705724"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5400" u="sng" cap="none" strike="noStrike">
                <a:solidFill>
                  <a:schemeClr val="dk2"/>
                </a:solidFill>
                <a:latin typeface="Arial"/>
                <a:ea typeface="Arial"/>
                <a:cs typeface="Arial"/>
                <a:sym typeface="Arial"/>
              </a:rPr>
              <a:t>Experimental Set Up 1</a:t>
            </a:r>
          </a:p>
        </p:txBody>
      </p:sp>
      <p:pic>
        <p:nvPicPr>
          <p:cNvPr descr="http://wildpoppies.files.wordpress.com/2009/06/plant.jpg?w=490" id="274" name="Shape 274"/>
          <p:cNvPicPr preferRelativeResize="0"/>
          <p:nvPr/>
        </p:nvPicPr>
        <p:blipFill rotWithShape="1">
          <a:blip r:embed="rId3">
            <a:alphaModFix/>
          </a:blip>
          <a:srcRect b="26698" l="0" r="13443" t="6410"/>
          <a:stretch/>
        </p:blipFill>
        <p:spPr>
          <a:xfrm>
            <a:off x="381000" y="2743200"/>
            <a:ext cx="1308100" cy="1670050"/>
          </a:xfrm>
          <a:prstGeom prst="rect">
            <a:avLst/>
          </a:prstGeom>
          <a:noFill/>
          <a:ln>
            <a:noFill/>
          </a:ln>
        </p:spPr>
      </p:pic>
      <p:pic>
        <p:nvPicPr>
          <p:cNvPr descr="http://wildpoppies.files.wordpress.com/2009/06/plant.jpg?w=490" id="275" name="Shape 275"/>
          <p:cNvPicPr preferRelativeResize="0"/>
          <p:nvPr/>
        </p:nvPicPr>
        <p:blipFill rotWithShape="1">
          <a:blip r:embed="rId3">
            <a:alphaModFix/>
          </a:blip>
          <a:srcRect b="26698" l="0" r="13443" t="6410"/>
          <a:stretch/>
        </p:blipFill>
        <p:spPr>
          <a:xfrm>
            <a:off x="2286000" y="2743200"/>
            <a:ext cx="1308100" cy="1670050"/>
          </a:xfrm>
          <a:prstGeom prst="rect">
            <a:avLst/>
          </a:prstGeom>
          <a:noFill/>
          <a:ln>
            <a:noFill/>
          </a:ln>
        </p:spPr>
      </p:pic>
      <p:pic>
        <p:nvPicPr>
          <p:cNvPr descr="http://wildpoppies.files.wordpress.com/2009/06/plant.jpg?w=490" id="276" name="Shape 276"/>
          <p:cNvPicPr preferRelativeResize="0"/>
          <p:nvPr/>
        </p:nvPicPr>
        <p:blipFill rotWithShape="1">
          <a:blip r:embed="rId3">
            <a:alphaModFix/>
          </a:blip>
          <a:srcRect b="26698" l="0" r="13443" t="6410"/>
          <a:stretch/>
        </p:blipFill>
        <p:spPr>
          <a:xfrm>
            <a:off x="4191000" y="2743200"/>
            <a:ext cx="1308100" cy="1670050"/>
          </a:xfrm>
          <a:prstGeom prst="rect">
            <a:avLst/>
          </a:prstGeom>
          <a:noFill/>
          <a:ln>
            <a:noFill/>
          </a:ln>
        </p:spPr>
      </p:pic>
      <p:pic>
        <p:nvPicPr>
          <p:cNvPr descr="http://wildpoppies.files.wordpress.com/2009/06/plant.jpg?w=490" id="277" name="Shape 277"/>
          <p:cNvPicPr preferRelativeResize="0"/>
          <p:nvPr/>
        </p:nvPicPr>
        <p:blipFill rotWithShape="1">
          <a:blip r:embed="rId3">
            <a:alphaModFix/>
          </a:blip>
          <a:srcRect b="26698" l="0" r="13443" t="6410"/>
          <a:stretch/>
        </p:blipFill>
        <p:spPr>
          <a:xfrm>
            <a:off x="6096000" y="2743200"/>
            <a:ext cx="1308100" cy="1670050"/>
          </a:xfrm>
          <a:prstGeom prst="rect">
            <a:avLst/>
          </a:prstGeom>
          <a:noFill/>
          <a:ln>
            <a:noFill/>
          </a:ln>
        </p:spPr>
      </p:pic>
      <p:sp>
        <p:nvSpPr>
          <p:cNvPr id="278" name="Shape 278"/>
          <p:cNvSpPr txBox="1"/>
          <p:nvPr/>
        </p:nvSpPr>
        <p:spPr>
          <a:xfrm>
            <a:off x="0" y="2209800"/>
            <a:ext cx="7696199"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         Plant 1	           Plant 2	            Plant 3	             Plant 4</a:t>
            </a:r>
          </a:p>
        </p:txBody>
      </p:sp>
      <p:sp>
        <p:nvSpPr>
          <p:cNvPr id="279" name="Shape 279"/>
          <p:cNvSpPr txBox="1"/>
          <p:nvPr/>
        </p:nvSpPr>
        <p:spPr>
          <a:xfrm>
            <a:off x="0" y="4648200"/>
            <a:ext cx="7696199"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      1 cup H</a:t>
            </a:r>
            <a:r>
              <a:rPr b="1" i="0" lang="en-US" sz="12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	       2 cups H</a:t>
            </a:r>
            <a:r>
              <a:rPr b="1" i="0" lang="en-US" sz="12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	        3 cups H</a:t>
            </a:r>
            <a:r>
              <a:rPr b="1" i="0" lang="en-US" sz="12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	        4 cups H</a:t>
            </a:r>
            <a:r>
              <a:rPr b="1" i="0" lang="en-US" sz="12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idx="1" type="body"/>
          </p:nvPr>
        </p:nvSpPr>
        <p:spPr>
          <a:xfrm>
            <a:off x="228600" y="304800"/>
            <a:ext cx="7386636" cy="5943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If after 4 weeks plant 4 grew the tallest, can we say it was because it received the most water?</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YES</a:t>
            </a:r>
            <a:r>
              <a:rPr b="0" i="0" lang="en-US" sz="3200" u="none" cap="none" strike="noStrike">
                <a:solidFill>
                  <a:schemeClr val="dk1"/>
                </a:solidFill>
                <a:latin typeface="Arial"/>
                <a:ea typeface="Arial"/>
                <a:cs typeface="Arial"/>
                <a:sym typeface="Arial"/>
              </a:rPr>
              <a:t>!!				Why?</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Because the amount of water was the </a:t>
            </a:r>
            <a:r>
              <a:rPr b="1" i="0" lang="en-US" sz="3200" u="none" cap="none" strike="noStrike">
                <a:solidFill>
                  <a:schemeClr val="dk1"/>
                </a:solidFill>
                <a:latin typeface="Arial"/>
                <a:ea typeface="Arial"/>
                <a:cs typeface="Arial"/>
                <a:sym typeface="Arial"/>
              </a:rPr>
              <a:t>ONLY THING DIFFERENT</a:t>
            </a:r>
            <a:r>
              <a:rPr b="0" i="0" lang="en-US" sz="3200" u="none" cap="none" strike="noStrike">
                <a:solidFill>
                  <a:schemeClr val="dk1"/>
                </a:solidFill>
                <a:latin typeface="Arial"/>
                <a:ea typeface="Arial"/>
                <a:cs typeface="Arial"/>
                <a:sym typeface="Arial"/>
              </a:rPr>
              <a:t> in the experiment!</a:t>
            </a:r>
          </a:p>
          <a:p>
            <a:pPr indent="-342900" lvl="0" marL="342900" marR="0" rtl="0" algn="l">
              <a:lnSpc>
                <a:spcPct val="100000"/>
              </a:lnSpc>
              <a:spcBef>
                <a:spcPts val="64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Experiment had only 1 variable!!</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This is a </a:t>
            </a:r>
            <a:r>
              <a:rPr b="1" i="0" lang="en-US" sz="3200" u="sng" cap="none" strike="noStrike">
                <a:solidFill>
                  <a:schemeClr val="dk1"/>
                </a:solidFill>
                <a:latin typeface="Arial"/>
                <a:ea typeface="Arial"/>
                <a:cs typeface="Arial"/>
                <a:sym typeface="Arial"/>
              </a:rPr>
              <a:t>VALID</a:t>
            </a:r>
            <a:r>
              <a:rPr b="0" i="0" lang="en-US" sz="3200" u="none" cap="none" strike="noStrike">
                <a:solidFill>
                  <a:schemeClr val="dk1"/>
                </a:solidFill>
                <a:latin typeface="Arial"/>
                <a:ea typeface="Arial"/>
                <a:cs typeface="Arial"/>
                <a:sym typeface="Arial"/>
              </a:rPr>
              <a:t> experiment!!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anim calcmode="lin" valueType="num">
                                      <p:cBhvr additive="base">
                                        <p:cTn dur="500"/>
                                        <p:tgtEl>
                                          <p:spTgt spid="28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anim calcmode="lin" valueType="num">
                                      <p:cBhvr additive="base">
                                        <p:cTn dur="500"/>
                                        <p:tgtEl>
                                          <p:spTgt spid="28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anim calcmode="lin" valueType="num">
                                      <p:cBhvr additive="base">
                                        <p:cTn dur="500"/>
                                        <p:tgtEl>
                                          <p:spTgt spid="28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anim calcmode="lin" valueType="num">
                                      <p:cBhvr additive="base">
                                        <p:cTn dur="500"/>
                                        <p:tgtEl>
                                          <p:spTgt spid="28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anim calcmode="lin" valueType="num">
                                      <p:cBhvr additive="base">
                                        <p:cTn dur="500"/>
                                        <p:tgtEl>
                                          <p:spTgt spid="28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xEl>
                                              <p:pRg end="5" st="5"/>
                                            </p:txEl>
                                          </p:spTgt>
                                        </p:tgtEl>
                                        <p:attrNameLst>
                                          <p:attrName>style.visibility</p:attrName>
                                        </p:attrNameLst>
                                      </p:cBhvr>
                                      <p:to>
                                        <p:strVal val="visible"/>
                                      </p:to>
                                    </p:set>
                                    <p:anim calcmode="lin" valueType="num">
                                      <p:cBhvr additive="base">
                                        <p:cTn dur="500"/>
                                        <p:tgtEl>
                                          <p:spTgt spid="28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219075" y="227012"/>
            <a:ext cx="7477124"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6000" u="sng" cap="none" strike="noStrike">
                <a:solidFill>
                  <a:schemeClr val="dk2"/>
                </a:solidFill>
                <a:latin typeface="Arial"/>
                <a:ea typeface="Arial"/>
                <a:cs typeface="Arial"/>
                <a:sym typeface="Arial"/>
              </a:rPr>
              <a:t>VALID or INVALID?</a:t>
            </a:r>
          </a:p>
        </p:txBody>
      </p:sp>
      <p:sp>
        <p:nvSpPr>
          <p:cNvPr id="290" name="Shape 290"/>
          <p:cNvSpPr txBox="1"/>
          <p:nvPr>
            <p:ph idx="1" type="body"/>
          </p:nvPr>
        </p:nvSpPr>
        <p:spPr>
          <a:xfrm>
            <a:off x="263525" y="1598612"/>
            <a:ext cx="7386636" cy="44973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1" i="0" lang="en-US" sz="2800" u="none" cap="none" strike="noStrike">
                <a:solidFill>
                  <a:schemeClr val="dk1"/>
                </a:solidFill>
                <a:latin typeface="Arial"/>
                <a:ea typeface="Arial"/>
                <a:cs typeface="Arial"/>
                <a:sym typeface="Arial"/>
              </a:rPr>
              <a:t>Experimental set up</a:t>
            </a:r>
          </a:p>
          <a:p>
            <a:pPr indent="-342900" lvl="0" marL="342900" marR="0" rtl="0" algn="l">
              <a:lnSpc>
                <a:spcPct val="100000"/>
              </a:lnSpc>
              <a:spcBef>
                <a:spcPts val="560"/>
              </a:spcBef>
              <a:spcAft>
                <a:spcPts val="0"/>
              </a:spcAft>
              <a:buClr>
                <a:schemeClr val="dk1"/>
              </a:buClr>
              <a:buSzPct val="100000"/>
              <a:buFont typeface="Arial"/>
              <a:buChar char="•"/>
            </a:pPr>
            <a:r>
              <a:rPr b="1" i="0" lang="en-US" sz="2800" u="none" cap="none" strike="noStrike">
                <a:solidFill>
                  <a:schemeClr val="dk1"/>
                </a:solidFill>
                <a:latin typeface="Arial"/>
                <a:ea typeface="Arial"/>
                <a:cs typeface="Arial"/>
                <a:sym typeface="Arial"/>
              </a:rPr>
              <a:t>4 plants (different types)</a:t>
            </a:r>
          </a:p>
          <a:p>
            <a:pPr indent="-285750" lvl="1" marL="742950" marR="0" rtl="0" algn="l">
              <a:lnSpc>
                <a:spcPct val="100000"/>
              </a:lnSpc>
              <a:spcBef>
                <a:spcPts val="480"/>
              </a:spcBef>
              <a:spcAft>
                <a:spcPts val="0"/>
              </a:spcAft>
              <a:buClr>
                <a:schemeClr val="dk1"/>
              </a:buClr>
              <a:buSzPct val="80000"/>
              <a:buFont typeface="Arial"/>
              <a:buChar char="•"/>
            </a:pPr>
            <a:r>
              <a:rPr b="1" i="0" lang="en-US" sz="2400" u="none" cap="none" strike="noStrike">
                <a:solidFill>
                  <a:schemeClr val="dk1"/>
                </a:solidFill>
                <a:latin typeface="Arial"/>
                <a:ea typeface="Arial"/>
                <a:cs typeface="Arial"/>
                <a:sym typeface="Arial"/>
              </a:rPr>
              <a:t>Plant 1 – 1 cup water/daily</a:t>
            </a:r>
          </a:p>
          <a:p>
            <a:pPr indent="-285750" lvl="1" marL="742950" marR="0" rtl="0" algn="l">
              <a:lnSpc>
                <a:spcPct val="100000"/>
              </a:lnSpc>
              <a:spcBef>
                <a:spcPts val="480"/>
              </a:spcBef>
              <a:spcAft>
                <a:spcPts val="0"/>
              </a:spcAft>
              <a:buClr>
                <a:schemeClr val="dk1"/>
              </a:buClr>
              <a:buSzPct val="80000"/>
              <a:buFont typeface="Arial"/>
              <a:buChar char="•"/>
            </a:pPr>
            <a:r>
              <a:rPr b="1" i="0" lang="en-US" sz="2400" u="none" cap="none" strike="noStrike">
                <a:solidFill>
                  <a:schemeClr val="dk1"/>
                </a:solidFill>
                <a:latin typeface="Arial"/>
                <a:ea typeface="Arial"/>
                <a:cs typeface="Arial"/>
                <a:sym typeface="Arial"/>
              </a:rPr>
              <a:t>Plant 2 – 2 cups water/daily</a:t>
            </a:r>
          </a:p>
          <a:p>
            <a:pPr indent="-285750" lvl="1" marL="742950" marR="0" rtl="0" algn="l">
              <a:lnSpc>
                <a:spcPct val="100000"/>
              </a:lnSpc>
              <a:spcBef>
                <a:spcPts val="480"/>
              </a:spcBef>
              <a:spcAft>
                <a:spcPts val="0"/>
              </a:spcAft>
              <a:buClr>
                <a:schemeClr val="dk1"/>
              </a:buClr>
              <a:buSzPct val="80000"/>
              <a:buFont typeface="Arial"/>
              <a:buChar char="•"/>
            </a:pPr>
            <a:r>
              <a:rPr b="1" i="0" lang="en-US" sz="2400" u="none" cap="none" strike="noStrike">
                <a:solidFill>
                  <a:schemeClr val="dk1"/>
                </a:solidFill>
                <a:latin typeface="Arial"/>
                <a:ea typeface="Arial"/>
                <a:cs typeface="Arial"/>
                <a:sym typeface="Arial"/>
              </a:rPr>
              <a:t>Plant 3 – 3 cups water/daily</a:t>
            </a:r>
          </a:p>
          <a:p>
            <a:pPr indent="-285750" lvl="1" marL="742950" marR="0" rtl="0" algn="l">
              <a:lnSpc>
                <a:spcPct val="100000"/>
              </a:lnSpc>
              <a:spcBef>
                <a:spcPts val="480"/>
              </a:spcBef>
              <a:spcAft>
                <a:spcPts val="0"/>
              </a:spcAft>
              <a:buClr>
                <a:schemeClr val="dk1"/>
              </a:buClr>
              <a:buSzPct val="80000"/>
              <a:buFont typeface="Arial"/>
              <a:buChar char="•"/>
            </a:pPr>
            <a:r>
              <a:rPr b="1" i="0" lang="en-US" sz="2400" u="none" cap="none" strike="noStrike">
                <a:solidFill>
                  <a:schemeClr val="dk1"/>
                </a:solidFill>
                <a:latin typeface="Arial"/>
                <a:ea typeface="Arial"/>
                <a:cs typeface="Arial"/>
                <a:sym typeface="Arial"/>
              </a:rPr>
              <a:t>Plant 4 – 4 cups water daily</a:t>
            </a:r>
          </a:p>
          <a:p>
            <a:pPr indent="-342900" lvl="0" marL="342900" marR="0" rtl="0" algn="l">
              <a:lnSpc>
                <a:spcPct val="100000"/>
              </a:lnSpc>
              <a:spcBef>
                <a:spcPts val="560"/>
              </a:spcBef>
              <a:spcAft>
                <a:spcPts val="0"/>
              </a:spcAft>
              <a:buClr>
                <a:schemeClr val="dk1"/>
              </a:buClr>
              <a:buSzPct val="100000"/>
              <a:buFont typeface="Arial"/>
              <a:buChar char="•"/>
            </a:pPr>
            <a:r>
              <a:rPr b="1" i="0" lang="en-US" sz="2800" u="none" cap="none" strike="noStrike">
                <a:solidFill>
                  <a:schemeClr val="dk1"/>
                </a:solidFill>
                <a:latin typeface="Arial"/>
                <a:ea typeface="Arial"/>
                <a:cs typeface="Arial"/>
                <a:sym typeface="Arial"/>
              </a:rPr>
              <a:t>Same amounts of sunlight</a:t>
            </a:r>
          </a:p>
          <a:p>
            <a:pPr indent="-342900" lvl="0" marL="342900" marR="0" rtl="0" algn="l">
              <a:lnSpc>
                <a:spcPct val="100000"/>
              </a:lnSpc>
              <a:spcBef>
                <a:spcPts val="560"/>
              </a:spcBef>
              <a:spcAft>
                <a:spcPts val="0"/>
              </a:spcAft>
              <a:buClr>
                <a:schemeClr val="dk1"/>
              </a:buClr>
              <a:buSzPct val="100000"/>
              <a:buFont typeface="Arial"/>
              <a:buChar char="•"/>
            </a:pPr>
            <a:r>
              <a:rPr b="1" i="0" lang="en-US" sz="2800" u="none" cap="none" strike="noStrike">
                <a:solidFill>
                  <a:schemeClr val="dk1"/>
                </a:solidFill>
                <a:latin typeface="Arial"/>
                <a:ea typeface="Arial"/>
                <a:cs typeface="Arial"/>
                <a:sym typeface="Arial"/>
              </a:rPr>
              <a:t>Same type of soil</a:t>
            </a:r>
          </a:p>
          <a:p>
            <a:pPr indent="-342900" lvl="0" marL="342900" marR="0" rtl="0" algn="l">
              <a:lnSpc>
                <a:spcPct val="100000"/>
              </a:lnSpc>
              <a:spcBef>
                <a:spcPts val="560"/>
              </a:spcBef>
              <a:spcAft>
                <a:spcPts val="0"/>
              </a:spcAft>
              <a:buClr>
                <a:schemeClr val="dk1"/>
              </a:buClr>
              <a:buSzPct val="100000"/>
              <a:buFont typeface="Arial"/>
              <a:buChar char="•"/>
            </a:pPr>
            <a:r>
              <a:rPr b="1" i="0" lang="en-US" sz="2800" u="none" cap="none" strike="noStrike">
                <a:solidFill>
                  <a:schemeClr val="dk1"/>
                </a:solidFill>
                <a:latin typeface="Arial"/>
                <a:ea typeface="Arial"/>
                <a:cs typeface="Arial"/>
                <a:sym typeface="Arial"/>
              </a:rPr>
              <a:t>Same temperature</a:t>
            </a:r>
          </a:p>
        </p:txBody>
      </p:sp>
      <p:pic>
        <p:nvPicPr>
          <p:cNvPr descr="http://farm6.static.flickr.com/5219/5389704252_12e4f1e2e4.jpg" id="291" name="Shape 291"/>
          <p:cNvPicPr preferRelativeResize="0"/>
          <p:nvPr/>
        </p:nvPicPr>
        <p:blipFill rotWithShape="1">
          <a:blip r:embed="rId3">
            <a:alphaModFix/>
          </a:blip>
          <a:srcRect b="8798" l="0" r="0" t="0"/>
          <a:stretch/>
        </p:blipFill>
        <p:spPr>
          <a:xfrm>
            <a:off x="5467350" y="1447800"/>
            <a:ext cx="3676650" cy="472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 calcmode="lin" valueType="num">
                                      <p:cBhvr additive="base">
                                        <p:cTn dur="500"/>
                                        <p:tgtEl>
                                          <p:spTgt spid="29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 calcmode="lin" valueType="num">
                                      <p:cBhvr additive="base">
                                        <p:cTn dur="500"/>
                                        <p:tgtEl>
                                          <p:spTgt spid="29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 calcmode="lin" valueType="num">
                                      <p:cBhvr additive="base">
                                        <p:cTn dur="500"/>
                                        <p:tgtEl>
                                          <p:spTgt spid="29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xEl>
                                              <p:pRg end="3" st="3"/>
                                            </p:txEl>
                                          </p:spTgt>
                                        </p:tgtEl>
                                        <p:attrNameLst>
                                          <p:attrName>style.visibility</p:attrName>
                                        </p:attrNameLst>
                                      </p:cBhvr>
                                      <p:to>
                                        <p:strVal val="visible"/>
                                      </p:to>
                                    </p:set>
                                    <p:anim calcmode="lin" valueType="num">
                                      <p:cBhvr additive="base">
                                        <p:cTn dur="500"/>
                                        <p:tgtEl>
                                          <p:spTgt spid="29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xEl>
                                              <p:pRg end="4" st="4"/>
                                            </p:txEl>
                                          </p:spTgt>
                                        </p:tgtEl>
                                        <p:attrNameLst>
                                          <p:attrName>style.visibility</p:attrName>
                                        </p:attrNameLst>
                                      </p:cBhvr>
                                      <p:to>
                                        <p:strVal val="visible"/>
                                      </p:to>
                                    </p:set>
                                    <p:anim calcmode="lin" valueType="num">
                                      <p:cBhvr additive="base">
                                        <p:cTn dur="500"/>
                                        <p:tgtEl>
                                          <p:spTgt spid="29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xEl>
                                              <p:pRg end="5" st="5"/>
                                            </p:txEl>
                                          </p:spTgt>
                                        </p:tgtEl>
                                        <p:attrNameLst>
                                          <p:attrName>style.visibility</p:attrName>
                                        </p:attrNameLst>
                                      </p:cBhvr>
                                      <p:to>
                                        <p:strVal val="visible"/>
                                      </p:to>
                                    </p:set>
                                    <p:anim calcmode="lin" valueType="num">
                                      <p:cBhvr additive="base">
                                        <p:cTn dur="500"/>
                                        <p:tgtEl>
                                          <p:spTgt spid="29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xEl>
                                              <p:pRg end="6" st="6"/>
                                            </p:txEl>
                                          </p:spTgt>
                                        </p:tgtEl>
                                        <p:attrNameLst>
                                          <p:attrName>style.visibility</p:attrName>
                                        </p:attrNameLst>
                                      </p:cBhvr>
                                      <p:to>
                                        <p:strVal val="visible"/>
                                      </p:to>
                                    </p:set>
                                    <p:anim calcmode="lin" valueType="num">
                                      <p:cBhvr additive="base">
                                        <p:cTn dur="500"/>
                                        <p:tgtEl>
                                          <p:spTgt spid="29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xEl>
                                              <p:pRg end="7" st="7"/>
                                            </p:txEl>
                                          </p:spTgt>
                                        </p:tgtEl>
                                        <p:attrNameLst>
                                          <p:attrName>style.visibility</p:attrName>
                                        </p:attrNameLst>
                                      </p:cBhvr>
                                      <p:to>
                                        <p:strVal val="visible"/>
                                      </p:to>
                                    </p:set>
                                    <p:anim calcmode="lin" valueType="num">
                                      <p:cBhvr additive="base">
                                        <p:cTn dur="500"/>
                                        <p:tgtEl>
                                          <p:spTgt spid="29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xEl>
                                              <p:pRg end="8" st="8"/>
                                            </p:txEl>
                                          </p:spTgt>
                                        </p:tgtEl>
                                        <p:attrNameLst>
                                          <p:attrName>style.visibility</p:attrName>
                                        </p:attrNameLst>
                                      </p:cBhvr>
                                      <p:to>
                                        <p:strVal val="visible"/>
                                      </p:to>
                                    </p:set>
                                    <p:anim calcmode="lin" valueType="num">
                                      <p:cBhvr additive="base">
                                        <p:cTn dur="500"/>
                                        <p:tgtEl>
                                          <p:spTgt spid="290">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219075" y="227012"/>
            <a:ext cx="7705724"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5400" u="sng" cap="none" strike="noStrike">
                <a:solidFill>
                  <a:schemeClr val="dk2"/>
                </a:solidFill>
                <a:latin typeface="Arial"/>
                <a:ea typeface="Arial"/>
                <a:cs typeface="Arial"/>
                <a:sym typeface="Arial"/>
              </a:rPr>
              <a:t>Experimental Set Up 2</a:t>
            </a:r>
          </a:p>
        </p:txBody>
      </p:sp>
      <p:pic>
        <p:nvPicPr>
          <p:cNvPr descr="http://wildpoppies.files.wordpress.com/2009/06/plant.jpg?w=490" id="297" name="Shape 297"/>
          <p:cNvPicPr preferRelativeResize="0"/>
          <p:nvPr/>
        </p:nvPicPr>
        <p:blipFill rotWithShape="1">
          <a:blip r:embed="rId3">
            <a:alphaModFix/>
          </a:blip>
          <a:srcRect b="26698" l="0" r="13443" t="6410"/>
          <a:stretch/>
        </p:blipFill>
        <p:spPr>
          <a:xfrm>
            <a:off x="381000" y="2743200"/>
            <a:ext cx="1308100" cy="1670050"/>
          </a:xfrm>
          <a:prstGeom prst="rect">
            <a:avLst/>
          </a:prstGeom>
          <a:noFill/>
          <a:ln>
            <a:noFill/>
          </a:ln>
        </p:spPr>
      </p:pic>
      <p:sp>
        <p:nvSpPr>
          <p:cNvPr id="298" name="Shape 298"/>
          <p:cNvSpPr txBox="1"/>
          <p:nvPr/>
        </p:nvSpPr>
        <p:spPr>
          <a:xfrm>
            <a:off x="0" y="2209800"/>
            <a:ext cx="7696199"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         Plant 1	           Plant 2	            Plant 3	             Plant 4</a:t>
            </a:r>
          </a:p>
        </p:txBody>
      </p:sp>
      <p:sp>
        <p:nvSpPr>
          <p:cNvPr id="299" name="Shape 299"/>
          <p:cNvSpPr txBox="1"/>
          <p:nvPr/>
        </p:nvSpPr>
        <p:spPr>
          <a:xfrm>
            <a:off x="0" y="4648200"/>
            <a:ext cx="7696199"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      1 cup H</a:t>
            </a:r>
            <a:r>
              <a:rPr b="1" i="0" lang="en-US" sz="12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	       2 cups H</a:t>
            </a:r>
            <a:r>
              <a:rPr b="1" i="0" lang="en-US" sz="12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	        3 cups H</a:t>
            </a:r>
            <a:r>
              <a:rPr b="1" i="0" lang="en-US" sz="12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	        4 cups H</a:t>
            </a:r>
            <a:r>
              <a:rPr b="1" i="0" lang="en-US" sz="12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	</a:t>
            </a:r>
          </a:p>
        </p:txBody>
      </p:sp>
      <p:pic>
        <p:nvPicPr>
          <p:cNvPr descr="http://t0.gstatic.com/images?q=tbn:ANd9GcQXGpedBcbZedr8T-nSBC7Lq-gOl1xdoAYqliz_xfjQgh_1LlyWBFOdbA" id="300" name="Shape 300"/>
          <p:cNvPicPr preferRelativeResize="0"/>
          <p:nvPr/>
        </p:nvPicPr>
        <p:blipFill rotWithShape="1">
          <a:blip r:embed="rId4">
            <a:alphaModFix/>
          </a:blip>
          <a:srcRect b="0" l="0" r="0" t="0"/>
          <a:stretch/>
        </p:blipFill>
        <p:spPr>
          <a:xfrm>
            <a:off x="2286000" y="2743200"/>
            <a:ext cx="1331912" cy="1638300"/>
          </a:xfrm>
          <a:prstGeom prst="rect">
            <a:avLst/>
          </a:prstGeom>
          <a:noFill/>
          <a:ln>
            <a:noFill/>
          </a:ln>
        </p:spPr>
      </p:pic>
      <p:pic>
        <p:nvPicPr>
          <p:cNvPr descr="http://www.clipartpal.com/_thumbs/pd/holiday/stpatrick/Shamrock_Plant.png" id="301" name="Shape 301"/>
          <p:cNvPicPr preferRelativeResize="0"/>
          <p:nvPr/>
        </p:nvPicPr>
        <p:blipFill rotWithShape="1">
          <a:blip r:embed="rId5">
            <a:alphaModFix/>
          </a:blip>
          <a:srcRect b="0" l="0" r="0" t="0"/>
          <a:stretch/>
        </p:blipFill>
        <p:spPr>
          <a:xfrm>
            <a:off x="4191000" y="2743200"/>
            <a:ext cx="1295400" cy="1633536"/>
          </a:xfrm>
          <a:prstGeom prst="rect">
            <a:avLst/>
          </a:prstGeom>
          <a:noFill/>
          <a:ln>
            <a:noFill/>
          </a:ln>
        </p:spPr>
      </p:pic>
      <p:pic>
        <p:nvPicPr>
          <p:cNvPr descr="http://t2.gstatic.com/images?q=tbn:ANd9GcTLw4ktdefsqwoN6gMCzh2bH92xMpZ_znXNOatg4tHsi2jR-GWay09Zv24" id="302" name="Shape 302"/>
          <p:cNvPicPr preferRelativeResize="0"/>
          <p:nvPr/>
        </p:nvPicPr>
        <p:blipFill rotWithShape="1">
          <a:blip r:embed="rId6">
            <a:alphaModFix/>
          </a:blip>
          <a:srcRect b="0" l="0" r="0" t="0"/>
          <a:stretch/>
        </p:blipFill>
        <p:spPr>
          <a:xfrm>
            <a:off x="6019800" y="2743200"/>
            <a:ext cx="1295400" cy="162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idx="1" type="body"/>
          </p:nvPr>
        </p:nvSpPr>
        <p:spPr>
          <a:xfrm>
            <a:off x="304800" y="381000"/>
            <a:ext cx="7386636" cy="60960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If after 4 weeks plant 4 grew the tallest, can we say it was because it received the most water?</a:t>
            </a:r>
          </a:p>
          <a:p>
            <a:pPr indent="-342900" lvl="0" marL="342900" marR="0" rtl="0" algn="l">
              <a:lnSpc>
                <a:spcPct val="10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ct val="100000"/>
              <a:buFont typeface="Arial"/>
              <a:buChar char="•"/>
            </a:pPr>
            <a:r>
              <a:rPr b="1" i="0" lang="en-US" sz="2800" u="none" cap="none" strike="noStrike">
                <a:solidFill>
                  <a:schemeClr val="dk1"/>
                </a:solidFill>
                <a:latin typeface="Arial"/>
                <a:ea typeface="Arial"/>
                <a:cs typeface="Arial"/>
                <a:sym typeface="Arial"/>
              </a:rPr>
              <a:t>NO!!</a:t>
            </a:r>
            <a:r>
              <a:rPr b="0" i="0" lang="en-US" sz="2800" u="none" cap="none" strike="noStrike">
                <a:solidFill>
                  <a:schemeClr val="dk1"/>
                </a:solidFill>
                <a:latin typeface="Arial"/>
                <a:ea typeface="Arial"/>
                <a:cs typeface="Arial"/>
                <a:sym typeface="Arial"/>
              </a:rPr>
              <a:t>				Why?</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Because the amount of water was </a:t>
            </a:r>
            <a:r>
              <a:rPr b="1" i="0" lang="en-US" sz="2800" u="sng" cap="none" strike="noStrike">
                <a:solidFill>
                  <a:schemeClr val="dk1"/>
                </a:solidFill>
                <a:latin typeface="Arial"/>
                <a:ea typeface="Arial"/>
                <a:cs typeface="Arial"/>
                <a:sym typeface="Arial"/>
              </a:rPr>
              <a:t>NOT the only thing different</a:t>
            </a:r>
            <a:r>
              <a:rPr b="0" i="0" lang="en-US" sz="2800" u="none" cap="none" strike="noStrike">
                <a:solidFill>
                  <a:schemeClr val="dk1"/>
                </a:solidFill>
                <a:latin typeface="Arial"/>
                <a:ea typeface="Arial"/>
                <a:cs typeface="Arial"/>
                <a:sym typeface="Arial"/>
              </a:rPr>
              <a:t> in the experiment!</a:t>
            </a:r>
          </a:p>
          <a:p>
            <a:pPr indent="-342900" lvl="0" marL="342900" marR="0" rtl="0" algn="l">
              <a:lnSpc>
                <a:spcPct val="10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The experiment had </a:t>
            </a:r>
            <a:r>
              <a:rPr b="1" i="0" lang="en-US" sz="2800" u="sng" cap="none" strike="noStrike">
                <a:solidFill>
                  <a:schemeClr val="dk1"/>
                </a:solidFill>
                <a:latin typeface="Arial"/>
                <a:ea typeface="Arial"/>
                <a:cs typeface="Arial"/>
                <a:sym typeface="Arial"/>
              </a:rPr>
              <a:t>MORE THAN ONE </a:t>
            </a:r>
            <a:r>
              <a:rPr b="0" i="0" lang="en-US" sz="2800" u="none" cap="none" strike="noStrike">
                <a:solidFill>
                  <a:schemeClr val="dk1"/>
                </a:solidFill>
                <a:latin typeface="Arial"/>
                <a:ea typeface="Arial"/>
                <a:cs typeface="Arial"/>
                <a:sym typeface="Arial"/>
              </a:rPr>
              <a:t>variable!</a:t>
            </a:r>
          </a:p>
          <a:p>
            <a:pPr indent="-342900" lvl="0" marL="342900" marR="0" rtl="0" algn="l">
              <a:lnSpc>
                <a:spcPct val="10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ct val="100000"/>
              <a:buFont typeface="Arial"/>
              <a:buChar char="•"/>
            </a:pPr>
            <a:r>
              <a:rPr b="1" i="0" lang="en-US" sz="2800" u="sng" cap="none" strike="noStrike">
                <a:solidFill>
                  <a:schemeClr val="dk1"/>
                </a:solidFill>
                <a:latin typeface="Arial"/>
                <a:ea typeface="Arial"/>
                <a:cs typeface="Arial"/>
                <a:sym typeface="Arial"/>
              </a:rPr>
              <a:t>This is a INVALID experiment!!</a:t>
            </a:r>
          </a:p>
          <a:p>
            <a:pPr indent="-342900" lvl="0" marL="342900" marR="0" rtl="0" algn="l">
              <a:spcBef>
                <a:spcPts val="560"/>
              </a:spcBef>
              <a:spcAft>
                <a:spcPts val="0"/>
              </a:spcAft>
              <a:buClr>
                <a:schemeClr val="dk1"/>
              </a:buClr>
              <a:buSzPct val="100000"/>
              <a:buFont typeface="Arial"/>
              <a:buNone/>
            </a:pPr>
            <a:r>
              <a:t/>
            </a:r>
            <a:endParaRPr b="1" i="0" sz="2800" u="sng"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 calcmode="lin" valueType="num">
                                      <p:cBhvr additive="base">
                                        <p:cTn dur="500"/>
                                        <p:tgtEl>
                                          <p:spTgt spid="3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anim calcmode="lin" valueType="num">
                                      <p:cBhvr additive="base">
                                        <p:cTn dur="500"/>
                                        <p:tgtEl>
                                          <p:spTgt spid="30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anim calcmode="lin" valueType="num">
                                      <p:cBhvr additive="base">
                                        <p:cTn dur="500"/>
                                        <p:tgtEl>
                                          <p:spTgt spid="30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anim calcmode="lin" valueType="num">
                                      <p:cBhvr additive="base">
                                        <p:cTn dur="500"/>
                                        <p:tgtEl>
                                          <p:spTgt spid="30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4" st="4"/>
                                            </p:txEl>
                                          </p:spTgt>
                                        </p:tgtEl>
                                        <p:attrNameLst>
                                          <p:attrName>style.visibility</p:attrName>
                                        </p:attrNameLst>
                                      </p:cBhvr>
                                      <p:to>
                                        <p:strVal val="visible"/>
                                      </p:to>
                                    </p:set>
                                    <p:anim calcmode="lin" valueType="num">
                                      <p:cBhvr additive="base">
                                        <p:cTn dur="500"/>
                                        <p:tgtEl>
                                          <p:spTgt spid="30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5" st="5"/>
                                            </p:txEl>
                                          </p:spTgt>
                                        </p:tgtEl>
                                        <p:attrNameLst>
                                          <p:attrName>style.visibility</p:attrName>
                                        </p:attrNameLst>
                                      </p:cBhvr>
                                      <p:to>
                                        <p:strVal val="visible"/>
                                      </p:to>
                                    </p:set>
                                    <p:anim calcmode="lin" valueType="num">
                                      <p:cBhvr additive="base">
                                        <p:cTn dur="500"/>
                                        <p:tgtEl>
                                          <p:spTgt spid="30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6" st="6"/>
                                            </p:txEl>
                                          </p:spTgt>
                                        </p:tgtEl>
                                        <p:attrNameLst>
                                          <p:attrName>style.visibility</p:attrName>
                                        </p:attrNameLst>
                                      </p:cBhvr>
                                      <p:to>
                                        <p:strVal val="visible"/>
                                      </p:to>
                                    </p:set>
                                    <p:anim calcmode="lin" valueType="num">
                                      <p:cBhvr additive="base">
                                        <p:cTn dur="500"/>
                                        <p:tgtEl>
                                          <p:spTgt spid="30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7" st="7"/>
                                            </p:txEl>
                                          </p:spTgt>
                                        </p:tgtEl>
                                        <p:attrNameLst>
                                          <p:attrName>style.visibility</p:attrName>
                                        </p:attrNameLst>
                                      </p:cBhvr>
                                      <p:to>
                                        <p:strVal val="visible"/>
                                      </p:to>
                                    </p:set>
                                    <p:anim calcmode="lin" valueType="num">
                                      <p:cBhvr additive="base">
                                        <p:cTn dur="500"/>
                                        <p:tgtEl>
                                          <p:spTgt spid="30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xEl>
                                              <p:pRg end="8" st="8"/>
                                            </p:txEl>
                                          </p:spTgt>
                                        </p:tgtEl>
                                        <p:attrNameLst>
                                          <p:attrName>style.visibility</p:attrName>
                                        </p:attrNameLst>
                                      </p:cBhvr>
                                      <p:to>
                                        <p:strVal val="visible"/>
                                      </p:to>
                                    </p:set>
                                    <p:anim calcmode="lin" valueType="num">
                                      <p:cBhvr additive="base">
                                        <p:cTn dur="500"/>
                                        <p:tgtEl>
                                          <p:spTgt spid="30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228600" y="0"/>
            <a:ext cx="7705724" cy="8366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4000" u="sng" cap="none" strike="noStrike">
                <a:solidFill>
                  <a:schemeClr val="dk2"/>
                </a:solidFill>
                <a:latin typeface="Arial"/>
                <a:ea typeface="Arial"/>
                <a:cs typeface="Arial"/>
                <a:sym typeface="Arial"/>
              </a:rPr>
              <a:t>Record and Analyze Your Data</a:t>
            </a:r>
          </a:p>
        </p:txBody>
      </p:sp>
      <p:sp>
        <p:nvSpPr>
          <p:cNvPr id="313" name="Shape 313"/>
          <p:cNvSpPr txBox="1"/>
          <p:nvPr>
            <p:ph idx="1" type="body"/>
          </p:nvPr>
        </p:nvSpPr>
        <p:spPr>
          <a:xfrm>
            <a:off x="0" y="838200"/>
            <a:ext cx="7386636" cy="44973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Two</a:t>
            </a:r>
            <a:r>
              <a:rPr b="0" i="0" lang="en-US" sz="3200" u="none" cap="none" strike="noStrike">
                <a:solidFill>
                  <a:schemeClr val="dk1"/>
                </a:solidFill>
                <a:latin typeface="Arial"/>
                <a:ea typeface="Arial"/>
                <a:cs typeface="Arial"/>
                <a:sym typeface="Arial"/>
              </a:rPr>
              <a:t> kinds of data</a:t>
            </a:r>
          </a:p>
          <a:p>
            <a:pPr indent="-285750" lvl="1" marL="742950" marR="0" rtl="0" algn="l">
              <a:lnSpc>
                <a:spcPct val="100000"/>
              </a:lnSpc>
              <a:spcBef>
                <a:spcPts val="560"/>
              </a:spcBef>
              <a:spcAft>
                <a:spcPts val="0"/>
              </a:spcAft>
              <a:buClr>
                <a:schemeClr val="dk1"/>
              </a:buClr>
              <a:buSzPct val="80000"/>
              <a:buFont typeface="Arial"/>
              <a:buChar char="•"/>
            </a:pPr>
            <a:r>
              <a:rPr b="1" i="0" lang="en-US" sz="2800" u="sng" cap="none" strike="noStrike">
                <a:solidFill>
                  <a:schemeClr val="dk1"/>
                </a:solidFill>
                <a:latin typeface="Arial"/>
                <a:ea typeface="Arial"/>
                <a:cs typeface="Arial"/>
                <a:sym typeface="Arial"/>
              </a:rPr>
              <a:t>QUANTITATIVE</a:t>
            </a:r>
            <a:r>
              <a:rPr b="0" i="0" lang="en-US" sz="2800" u="none" cap="none" strike="noStrike">
                <a:solidFill>
                  <a:schemeClr val="dk1"/>
                </a:solidFill>
                <a:latin typeface="Arial"/>
                <a:ea typeface="Arial"/>
                <a:cs typeface="Arial"/>
                <a:sym typeface="Arial"/>
              </a:rPr>
              <a:t> – based on </a:t>
            </a:r>
            <a:r>
              <a:rPr b="1" i="0" lang="en-US" sz="2800" u="sng" cap="none" strike="noStrike">
                <a:solidFill>
                  <a:schemeClr val="dk1"/>
                </a:solidFill>
                <a:latin typeface="Arial"/>
                <a:ea typeface="Arial"/>
                <a:cs typeface="Arial"/>
                <a:sym typeface="Arial"/>
              </a:rPr>
              <a:t>NUMBER</a:t>
            </a:r>
          </a:p>
          <a:p>
            <a:pPr indent="-228600" lvl="2" marL="1143000" marR="0" rtl="0" algn="l">
              <a:lnSpc>
                <a:spcPct val="100000"/>
              </a:lnSpc>
              <a:spcBef>
                <a:spcPts val="480"/>
              </a:spcBef>
              <a:spcAft>
                <a:spcPts val="0"/>
              </a:spcAft>
              <a:buClr>
                <a:schemeClr val="dk1"/>
              </a:buClr>
              <a:buSzPct val="70000"/>
              <a:buFont typeface="Arial"/>
              <a:buChar char="•"/>
            </a:pPr>
            <a:r>
              <a:rPr b="0" i="0" lang="en-US" sz="2400" u="none" cap="none" strike="noStrike">
                <a:solidFill>
                  <a:schemeClr val="dk1"/>
                </a:solidFill>
                <a:latin typeface="Arial"/>
                <a:ea typeface="Arial"/>
                <a:cs typeface="Arial"/>
                <a:sym typeface="Arial"/>
              </a:rPr>
              <a:t>ex. – the plant grew 3 inches</a:t>
            </a:r>
          </a:p>
          <a:p>
            <a:pPr indent="-285750" lvl="1" marL="742950" marR="0" rtl="0" algn="l">
              <a:lnSpc>
                <a:spcPct val="100000"/>
              </a:lnSpc>
              <a:spcBef>
                <a:spcPts val="560"/>
              </a:spcBef>
              <a:spcAft>
                <a:spcPts val="0"/>
              </a:spcAft>
              <a:buClr>
                <a:schemeClr val="dk1"/>
              </a:buClr>
              <a:buSzPct val="80000"/>
              <a:buFont typeface="Arial"/>
              <a:buChar char="•"/>
            </a:pPr>
            <a:r>
              <a:rPr b="1" i="0" lang="en-US" sz="2800" u="sng" cap="none" strike="noStrike">
                <a:solidFill>
                  <a:schemeClr val="dk1"/>
                </a:solidFill>
                <a:latin typeface="Arial"/>
                <a:ea typeface="Arial"/>
                <a:cs typeface="Arial"/>
                <a:sym typeface="Arial"/>
              </a:rPr>
              <a:t>QUALITATIVE</a:t>
            </a:r>
            <a:r>
              <a:rPr b="0" i="0" lang="en-US" sz="2800" u="none" cap="none" strike="noStrike">
                <a:solidFill>
                  <a:schemeClr val="dk1"/>
                </a:solidFill>
                <a:latin typeface="Arial"/>
                <a:ea typeface="Arial"/>
                <a:cs typeface="Arial"/>
                <a:sym typeface="Arial"/>
              </a:rPr>
              <a:t> – based on </a:t>
            </a:r>
            <a:r>
              <a:rPr b="1" i="0" lang="en-US" sz="2800" u="sng" cap="none" strike="noStrike">
                <a:solidFill>
                  <a:schemeClr val="dk1"/>
                </a:solidFill>
                <a:latin typeface="Arial"/>
                <a:ea typeface="Arial"/>
                <a:cs typeface="Arial"/>
                <a:sym typeface="Arial"/>
              </a:rPr>
              <a:t>QUALITY</a:t>
            </a:r>
          </a:p>
          <a:p>
            <a:pPr indent="-228600" lvl="2" marL="1143000" marR="0" rtl="0" algn="l">
              <a:lnSpc>
                <a:spcPct val="100000"/>
              </a:lnSpc>
              <a:spcBef>
                <a:spcPts val="480"/>
              </a:spcBef>
              <a:spcAft>
                <a:spcPts val="0"/>
              </a:spcAft>
              <a:buClr>
                <a:schemeClr val="dk1"/>
              </a:buClr>
              <a:buSzPct val="70000"/>
              <a:buFont typeface="Arial"/>
              <a:buChar char="•"/>
            </a:pPr>
            <a:r>
              <a:rPr b="0" i="0" lang="en-US" sz="2400" u="none" cap="none" strike="noStrike">
                <a:solidFill>
                  <a:schemeClr val="dk1"/>
                </a:solidFill>
                <a:latin typeface="Arial"/>
                <a:ea typeface="Arial"/>
                <a:cs typeface="Arial"/>
                <a:sym typeface="Arial"/>
              </a:rPr>
              <a:t>ex. – the plant was green and healthy</a:t>
            </a:r>
          </a:p>
          <a:p>
            <a:pPr indent="-285750" lvl="1" marL="742950" marR="0" rtl="0" algn="l">
              <a:lnSpc>
                <a:spcPct val="100000"/>
              </a:lnSpc>
              <a:spcBef>
                <a:spcPts val="560"/>
              </a:spcBef>
              <a:spcAft>
                <a:spcPts val="0"/>
              </a:spcAft>
              <a:buClr>
                <a:schemeClr val="dk1"/>
              </a:buClr>
              <a:buSzPct val="80000"/>
              <a:buFont typeface="Arial"/>
              <a:buNone/>
            </a:pPr>
            <a:r>
              <a:t/>
            </a:r>
            <a:endParaRPr b="0" i="0" sz="2800" u="none" cap="none" strike="noStrike">
              <a:solidFill>
                <a:schemeClr val="dk1"/>
              </a:solidFill>
              <a:latin typeface="Arial"/>
              <a:ea typeface="Arial"/>
              <a:cs typeface="Arial"/>
              <a:sym typeface="Arial"/>
            </a:endParaRPr>
          </a:p>
          <a:p>
            <a:pPr indent="-285750" lvl="1" marL="742950" marR="0" rtl="0" algn="l">
              <a:lnSpc>
                <a:spcPct val="10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The best conclusions contain </a:t>
            </a:r>
          </a:p>
          <a:p>
            <a:pPr indent="-285750" lvl="1" marL="742950" marR="0" rtl="0" algn="l">
              <a:lnSpc>
                <a:spcPct val="100000"/>
              </a:lnSpc>
              <a:spcBef>
                <a:spcPts val="560"/>
              </a:spcBef>
              <a:spcAft>
                <a:spcPts val="0"/>
              </a:spcAft>
              <a:buClr>
                <a:schemeClr val="dk1"/>
              </a:buClr>
              <a:buSzPct val="25000"/>
              <a:buFont typeface="Arial"/>
              <a:buNone/>
            </a:pPr>
            <a:r>
              <a:rPr b="1" i="0" lang="en-US" sz="2800" u="sng" cap="none" strike="noStrike">
                <a:solidFill>
                  <a:schemeClr val="dk1"/>
                </a:solidFill>
                <a:latin typeface="Arial"/>
                <a:ea typeface="Arial"/>
                <a:cs typeface="Arial"/>
                <a:sym typeface="Arial"/>
              </a:rPr>
              <a:t>BOTH</a:t>
            </a:r>
            <a:r>
              <a:rPr b="0" i="0" lang="en-US" sz="2800" u="none" cap="none" strike="noStrike">
                <a:solidFill>
                  <a:schemeClr val="dk1"/>
                </a:solidFill>
                <a:latin typeface="Arial"/>
                <a:ea typeface="Arial"/>
                <a:cs typeface="Arial"/>
                <a:sym typeface="Arial"/>
              </a:rPr>
              <a:t> types of data</a:t>
            </a:r>
          </a:p>
        </p:txBody>
      </p:sp>
      <p:pic>
        <p:nvPicPr>
          <p:cNvPr descr="http://www.ucsusa.org/assets/images/si/2008-7-500.jpg" id="314" name="Shape 314"/>
          <p:cNvPicPr preferRelativeResize="0"/>
          <p:nvPr/>
        </p:nvPicPr>
        <p:blipFill rotWithShape="1">
          <a:blip r:embed="rId3">
            <a:alphaModFix/>
          </a:blip>
          <a:srcRect b="0" l="0" r="0" t="0"/>
          <a:stretch/>
        </p:blipFill>
        <p:spPr>
          <a:xfrm>
            <a:off x="5715000" y="3505200"/>
            <a:ext cx="3429000" cy="2992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 calcmode="lin" valueType="num">
                                      <p:cBhvr additive="base">
                                        <p:cTn dur="500"/>
                                        <p:tgtEl>
                                          <p:spTgt spid="3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 calcmode="lin" valueType="num">
                                      <p:cBhvr additive="base">
                                        <p:cTn dur="500"/>
                                        <p:tgtEl>
                                          <p:spTgt spid="3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anim calcmode="lin" valueType="num">
                                      <p:cBhvr additive="base">
                                        <p:cTn dur="500"/>
                                        <p:tgtEl>
                                          <p:spTgt spid="3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3" st="3"/>
                                            </p:txEl>
                                          </p:spTgt>
                                        </p:tgtEl>
                                        <p:attrNameLst>
                                          <p:attrName>style.visibility</p:attrName>
                                        </p:attrNameLst>
                                      </p:cBhvr>
                                      <p:to>
                                        <p:strVal val="visible"/>
                                      </p:to>
                                    </p:set>
                                    <p:anim calcmode="lin" valueType="num">
                                      <p:cBhvr additive="base">
                                        <p:cTn dur="500"/>
                                        <p:tgtEl>
                                          <p:spTgt spid="31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4" st="4"/>
                                            </p:txEl>
                                          </p:spTgt>
                                        </p:tgtEl>
                                        <p:attrNameLst>
                                          <p:attrName>style.visibility</p:attrName>
                                        </p:attrNameLst>
                                      </p:cBhvr>
                                      <p:to>
                                        <p:strVal val="visible"/>
                                      </p:to>
                                    </p:set>
                                    <p:anim calcmode="lin" valueType="num">
                                      <p:cBhvr additive="base">
                                        <p:cTn dur="500"/>
                                        <p:tgtEl>
                                          <p:spTgt spid="31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5" st="5"/>
                                            </p:txEl>
                                          </p:spTgt>
                                        </p:tgtEl>
                                        <p:attrNameLst>
                                          <p:attrName>style.visibility</p:attrName>
                                        </p:attrNameLst>
                                      </p:cBhvr>
                                      <p:to>
                                        <p:strVal val="visible"/>
                                      </p:to>
                                    </p:set>
                                    <p:anim calcmode="lin" valueType="num">
                                      <p:cBhvr additive="base">
                                        <p:cTn dur="500"/>
                                        <p:tgtEl>
                                          <p:spTgt spid="31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6" st="6"/>
                                            </p:txEl>
                                          </p:spTgt>
                                        </p:tgtEl>
                                        <p:attrNameLst>
                                          <p:attrName>style.visibility</p:attrName>
                                        </p:attrNameLst>
                                      </p:cBhvr>
                                      <p:to>
                                        <p:strVal val="visible"/>
                                      </p:to>
                                    </p:set>
                                    <p:anim calcmode="lin" valueType="num">
                                      <p:cBhvr additive="base">
                                        <p:cTn dur="500"/>
                                        <p:tgtEl>
                                          <p:spTgt spid="31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7" st="7"/>
                                            </p:txEl>
                                          </p:spTgt>
                                        </p:tgtEl>
                                        <p:attrNameLst>
                                          <p:attrName>style.visibility</p:attrName>
                                        </p:attrNameLst>
                                      </p:cBhvr>
                                      <p:to>
                                        <p:strVal val="visible"/>
                                      </p:to>
                                    </p:set>
                                    <p:anim calcmode="lin" valueType="num">
                                      <p:cBhvr additive="base">
                                        <p:cTn dur="500"/>
                                        <p:tgtEl>
                                          <p:spTgt spid="31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228600" y="0"/>
            <a:ext cx="7781925"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5400" u="sng" cap="none" strike="noStrike">
                <a:solidFill>
                  <a:schemeClr val="dk2"/>
                </a:solidFill>
                <a:latin typeface="Arial"/>
                <a:ea typeface="Arial"/>
                <a:cs typeface="Arial"/>
                <a:sym typeface="Arial"/>
              </a:rPr>
              <a:t>State Your Conclusion</a:t>
            </a:r>
          </a:p>
        </p:txBody>
      </p:sp>
      <p:sp>
        <p:nvSpPr>
          <p:cNvPr id="320" name="Shape 320"/>
          <p:cNvSpPr txBox="1"/>
          <p:nvPr>
            <p:ph idx="1" type="body"/>
          </p:nvPr>
        </p:nvSpPr>
        <p:spPr>
          <a:xfrm>
            <a:off x="228600" y="1066800"/>
            <a:ext cx="7386636" cy="44973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Hypotheses are </a:t>
            </a:r>
            <a:r>
              <a:rPr b="1" i="0" lang="en-US" sz="3200" u="sng" cap="none" strike="noStrike">
                <a:solidFill>
                  <a:schemeClr val="dk1"/>
                </a:solidFill>
                <a:latin typeface="Arial"/>
                <a:ea typeface="Arial"/>
                <a:cs typeface="Arial"/>
                <a:sym typeface="Arial"/>
              </a:rPr>
              <a:t>NEVER</a:t>
            </a:r>
            <a:r>
              <a:rPr b="0" i="0" lang="en-US" sz="3200" u="none" cap="none" strike="noStrike">
                <a:solidFill>
                  <a:schemeClr val="dk1"/>
                </a:solidFill>
                <a:latin typeface="Arial"/>
                <a:ea typeface="Arial"/>
                <a:cs typeface="Arial"/>
                <a:sym typeface="Arial"/>
              </a:rPr>
              <a:t> right or wrong!</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They are either </a:t>
            </a:r>
            <a:r>
              <a:rPr b="1" i="0" lang="en-US" sz="3200" u="sng" cap="none" strike="noStrike">
                <a:solidFill>
                  <a:schemeClr val="dk1"/>
                </a:solidFill>
                <a:latin typeface="Arial"/>
                <a:ea typeface="Arial"/>
                <a:cs typeface="Arial"/>
                <a:sym typeface="Arial"/>
              </a:rPr>
              <a:t>SUPPORTED</a:t>
            </a:r>
            <a:r>
              <a:rPr b="0" i="0" lang="en-US" sz="3200" u="none" cap="none" strike="noStrike">
                <a:solidFill>
                  <a:schemeClr val="dk1"/>
                </a:solidFill>
                <a:latin typeface="Arial"/>
                <a:ea typeface="Arial"/>
                <a:cs typeface="Arial"/>
                <a:sym typeface="Arial"/>
              </a:rPr>
              <a:t> by your data or </a:t>
            </a:r>
            <a:r>
              <a:rPr b="1" i="0" lang="en-US" sz="3200" u="sng" cap="none" strike="noStrike">
                <a:solidFill>
                  <a:schemeClr val="dk1"/>
                </a:solidFill>
                <a:latin typeface="Arial"/>
                <a:ea typeface="Arial"/>
                <a:cs typeface="Arial"/>
                <a:sym typeface="Arial"/>
              </a:rPr>
              <a:t>NOT SUPPORTED</a:t>
            </a:r>
            <a:r>
              <a:rPr b="0" i="0" lang="en-US" sz="3200" u="none" cap="none" strike="noStrike">
                <a:solidFill>
                  <a:schemeClr val="dk1"/>
                </a:solidFill>
                <a:latin typeface="Arial"/>
                <a:ea typeface="Arial"/>
                <a:cs typeface="Arial"/>
                <a:sym typeface="Arial"/>
              </a:rPr>
              <a:t> by your data</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Science is NEVER Wrong!!</a:t>
            </a:r>
          </a:p>
        </p:txBody>
      </p:sp>
      <p:pic>
        <p:nvPicPr>
          <p:cNvPr descr="thinking cap" id="321" name="Shape 321"/>
          <p:cNvPicPr preferRelativeResize="0"/>
          <p:nvPr/>
        </p:nvPicPr>
        <p:blipFill rotWithShape="1">
          <a:blip r:embed="rId3">
            <a:alphaModFix/>
          </a:blip>
          <a:srcRect b="0" l="0" r="0" t="0"/>
          <a:stretch/>
        </p:blipFill>
        <p:spPr>
          <a:xfrm>
            <a:off x="5867400" y="3173411"/>
            <a:ext cx="3276600" cy="36845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 calcmode="lin" valueType="num">
                                      <p:cBhvr additive="base">
                                        <p:cTn dur="500"/>
                                        <p:tgtEl>
                                          <p:spTgt spid="32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anim calcmode="lin" valueType="num">
                                      <p:cBhvr additive="base">
                                        <p:cTn dur="500"/>
                                        <p:tgtEl>
                                          <p:spTgt spid="32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0">
                                            <p:txEl>
                                              <p:pRg end="2" st="2"/>
                                            </p:txEl>
                                          </p:spTgt>
                                        </p:tgtEl>
                                        <p:attrNameLst>
                                          <p:attrName>style.visibility</p:attrName>
                                        </p:attrNameLst>
                                      </p:cBhvr>
                                      <p:to>
                                        <p:strVal val="visible"/>
                                      </p:to>
                                    </p:set>
                                    <p:anim calcmode="lin" valueType="num">
                                      <p:cBhvr additive="base">
                                        <p:cTn dur="500"/>
                                        <p:tgtEl>
                                          <p:spTgt spid="32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0">
                                            <p:txEl>
                                              <p:pRg end="3" st="3"/>
                                            </p:txEl>
                                          </p:spTgt>
                                        </p:tgtEl>
                                        <p:attrNameLst>
                                          <p:attrName>style.visibility</p:attrName>
                                        </p:attrNameLst>
                                      </p:cBhvr>
                                      <p:to>
                                        <p:strVal val="visible"/>
                                      </p:to>
                                    </p:set>
                                    <p:anim calcmode="lin" valueType="num">
                                      <p:cBhvr additive="base">
                                        <p:cTn dur="500"/>
                                        <p:tgtEl>
                                          <p:spTgt spid="32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0">
                                            <p:txEl>
                                              <p:pRg end="4" st="4"/>
                                            </p:txEl>
                                          </p:spTgt>
                                        </p:tgtEl>
                                        <p:attrNameLst>
                                          <p:attrName>style.visibility</p:attrName>
                                        </p:attrNameLst>
                                      </p:cBhvr>
                                      <p:to>
                                        <p:strVal val="visible"/>
                                      </p:to>
                                    </p:set>
                                    <p:anim calcmode="lin" valueType="num">
                                      <p:cBhvr additive="base">
                                        <p:cTn dur="500"/>
                                        <p:tgtEl>
                                          <p:spTgt spid="32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219075" y="227012"/>
            <a:ext cx="7781925"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4000" u="sng" cap="none" strike="noStrike">
                <a:solidFill>
                  <a:schemeClr val="dk2"/>
                </a:solidFill>
                <a:latin typeface="Arial"/>
                <a:ea typeface="Arial"/>
                <a:cs typeface="Arial"/>
                <a:sym typeface="Arial"/>
              </a:rPr>
              <a:t>Hypothesis NOT SUPPORTED?</a:t>
            </a:r>
          </a:p>
        </p:txBody>
      </p:sp>
      <p:sp>
        <p:nvSpPr>
          <p:cNvPr id="327" name="Shape 327"/>
          <p:cNvSpPr txBox="1"/>
          <p:nvPr>
            <p:ph idx="1" type="body"/>
          </p:nvPr>
        </p:nvSpPr>
        <p:spPr>
          <a:xfrm>
            <a:off x="263525" y="1598612"/>
            <a:ext cx="7386636" cy="44973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What do you do?</a:t>
            </a:r>
          </a:p>
          <a:p>
            <a:pPr indent="-285750" lvl="1" marL="742950" marR="0" rtl="0" algn="l">
              <a:lnSpc>
                <a:spcPct val="100000"/>
              </a:lnSpc>
              <a:spcBef>
                <a:spcPts val="560"/>
              </a:spcBef>
              <a:spcAft>
                <a:spcPts val="0"/>
              </a:spcAft>
              <a:buClr>
                <a:schemeClr val="dk1"/>
              </a:buClr>
              <a:buSzPct val="80000"/>
              <a:buFont typeface="Arial"/>
              <a:buChar char="•"/>
            </a:pPr>
            <a:r>
              <a:rPr b="1" i="0" lang="en-US" sz="2800" u="sng" cap="none" strike="noStrike">
                <a:solidFill>
                  <a:schemeClr val="dk1"/>
                </a:solidFill>
                <a:latin typeface="Arial"/>
                <a:ea typeface="Arial"/>
                <a:cs typeface="Arial"/>
                <a:sym typeface="Arial"/>
              </a:rPr>
              <a:t>REVISE</a:t>
            </a:r>
            <a:r>
              <a:rPr b="0" i="0" lang="en-US" sz="2800" u="none" cap="none" strike="noStrike">
                <a:solidFill>
                  <a:schemeClr val="dk1"/>
                </a:solidFill>
                <a:latin typeface="Arial"/>
                <a:ea typeface="Arial"/>
                <a:cs typeface="Arial"/>
                <a:sym typeface="Arial"/>
              </a:rPr>
              <a:t> your hypothesis and </a:t>
            </a:r>
            <a:r>
              <a:rPr b="1" i="0" lang="en-US" sz="2800" u="sng" cap="none" strike="noStrike">
                <a:solidFill>
                  <a:schemeClr val="dk1"/>
                </a:solidFill>
                <a:latin typeface="Arial"/>
                <a:ea typeface="Arial"/>
                <a:cs typeface="Arial"/>
                <a:sym typeface="Arial"/>
              </a:rPr>
              <a:t>try again</a:t>
            </a:r>
          </a:p>
        </p:txBody>
      </p:sp>
      <p:pic>
        <p:nvPicPr>
          <p:cNvPr descr="http://static.toondoo.com/public/t/o/y/toyfishy/toons/cool-cartoon-360725.png" id="328" name="Shape 328"/>
          <p:cNvPicPr preferRelativeResize="0"/>
          <p:nvPr/>
        </p:nvPicPr>
        <p:blipFill rotWithShape="1">
          <a:blip r:embed="rId3">
            <a:alphaModFix/>
          </a:blip>
          <a:srcRect b="0" l="0" r="0" t="8741"/>
          <a:stretch/>
        </p:blipFill>
        <p:spPr>
          <a:xfrm>
            <a:off x="381000" y="3810000"/>
            <a:ext cx="7353300" cy="289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anim calcmode="lin" valueType="num">
                                      <p:cBhvr additive="base">
                                        <p:cTn dur="500"/>
                                        <p:tgtEl>
                                          <p:spTgt spid="32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7">
                                            <p:txEl>
                                              <p:pRg end="1" st="1"/>
                                            </p:txEl>
                                          </p:spTgt>
                                        </p:tgtEl>
                                        <p:attrNameLst>
                                          <p:attrName>style.visibility</p:attrName>
                                        </p:attrNameLst>
                                      </p:cBhvr>
                                      <p:to>
                                        <p:strVal val="visible"/>
                                      </p:to>
                                    </p:set>
                                    <p:anim calcmode="lin" valueType="num">
                                      <p:cBhvr additive="base">
                                        <p:cTn dur="500"/>
                                        <p:tgtEl>
                                          <p:spTgt spid="32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0" y="228600"/>
            <a:ext cx="8162924"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4800" u="sng" cap="none" strike="noStrike">
                <a:solidFill>
                  <a:schemeClr val="dk2"/>
                </a:solidFill>
                <a:latin typeface="Arial"/>
                <a:ea typeface="Arial"/>
                <a:cs typeface="Arial"/>
                <a:sym typeface="Arial"/>
              </a:rPr>
              <a:t>Hypothesis SUPPORTED?</a:t>
            </a:r>
          </a:p>
        </p:txBody>
      </p:sp>
      <p:sp>
        <p:nvSpPr>
          <p:cNvPr id="334" name="Shape 334"/>
          <p:cNvSpPr txBox="1"/>
          <p:nvPr>
            <p:ph idx="1" type="body"/>
          </p:nvPr>
        </p:nvSpPr>
        <p:spPr>
          <a:xfrm>
            <a:off x="0" y="1598612"/>
            <a:ext cx="6858000" cy="4497387"/>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What do you do?</a:t>
            </a:r>
          </a:p>
          <a:p>
            <a:pPr indent="-342900" lvl="0" marL="342900" marR="0" rtl="0" algn="l">
              <a:lnSpc>
                <a:spcPct val="90000"/>
              </a:lnSpc>
              <a:spcBef>
                <a:spcPts val="64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Are you finished?</a:t>
            </a:r>
          </a:p>
          <a:p>
            <a:pPr indent="-342900" lvl="0" marL="342900" marR="0" rtl="0" algn="l">
              <a:lnSpc>
                <a:spcPct val="9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90000"/>
              </a:lnSpc>
              <a:spcBef>
                <a:spcPts val="64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NO</a:t>
            </a:r>
          </a:p>
          <a:p>
            <a:pPr indent="-342900" lvl="0" marL="342900" marR="0" rtl="0" algn="l">
              <a:lnSpc>
                <a:spcPct val="9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90000"/>
              </a:lnSpc>
              <a:spcBef>
                <a:spcPts val="64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Repeat!!  Repeat!!  Repeat!!</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Why?</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Reliability</a:t>
            </a:r>
          </a:p>
        </p:txBody>
      </p:sp>
      <p:pic>
        <p:nvPicPr>
          <p:cNvPr descr="http://picture-book.com/files/userimages/3528u/scientificmeth.main.jpg" id="335" name="Shape 335"/>
          <p:cNvPicPr preferRelativeResize="0"/>
          <p:nvPr/>
        </p:nvPicPr>
        <p:blipFill rotWithShape="1">
          <a:blip r:embed="rId3">
            <a:alphaModFix/>
          </a:blip>
          <a:srcRect b="0" l="0" r="0" t="0"/>
          <a:stretch/>
        </p:blipFill>
        <p:spPr>
          <a:xfrm>
            <a:off x="5791200" y="3906837"/>
            <a:ext cx="3352799" cy="29511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anim calcmode="lin" valueType="num">
                                      <p:cBhvr additive="base">
                                        <p:cTn dur="500"/>
                                        <p:tgtEl>
                                          <p:spTgt spid="3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xEl>
                                              <p:pRg end="1" st="1"/>
                                            </p:txEl>
                                          </p:spTgt>
                                        </p:tgtEl>
                                        <p:attrNameLst>
                                          <p:attrName>style.visibility</p:attrName>
                                        </p:attrNameLst>
                                      </p:cBhvr>
                                      <p:to>
                                        <p:strVal val="visible"/>
                                      </p:to>
                                    </p:set>
                                    <p:anim calcmode="lin" valueType="num">
                                      <p:cBhvr additive="base">
                                        <p:cTn dur="500"/>
                                        <p:tgtEl>
                                          <p:spTgt spid="33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xEl>
                                              <p:pRg end="2" st="2"/>
                                            </p:txEl>
                                          </p:spTgt>
                                        </p:tgtEl>
                                        <p:attrNameLst>
                                          <p:attrName>style.visibility</p:attrName>
                                        </p:attrNameLst>
                                      </p:cBhvr>
                                      <p:to>
                                        <p:strVal val="visible"/>
                                      </p:to>
                                    </p:set>
                                    <p:anim calcmode="lin" valueType="num">
                                      <p:cBhvr additive="base">
                                        <p:cTn dur="500"/>
                                        <p:tgtEl>
                                          <p:spTgt spid="33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xEl>
                                              <p:pRg end="3" st="3"/>
                                            </p:txEl>
                                          </p:spTgt>
                                        </p:tgtEl>
                                        <p:attrNameLst>
                                          <p:attrName>style.visibility</p:attrName>
                                        </p:attrNameLst>
                                      </p:cBhvr>
                                      <p:to>
                                        <p:strVal val="visible"/>
                                      </p:to>
                                    </p:set>
                                    <p:anim calcmode="lin" valueType="num">
                                      <p:cBhvr additive="base">
                                        <p:cTn dur="500"/>
                                        <p:tgtEl>
                                          <p:spTgt spid="33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xEl>
                                              <p:pRg end="4" st="4"/>
                                            </p:txEl>
                                          </p:spTgt>
                                        </p:tgtEl>
                                        <p:attrNameLst>
                                          <p:attrName>style.visibility</p:attrName>
                                        </p:attrNameLst>
                                      </p:cBhvr>
                                      <p:to>
                                        <p:strVal val="visible"/>
                                      </p:to>
                                    </p:set>
                                    <p:anim calcmode="lin" valueType="num">
                                      <p:cBhvr additive="base">
                                        <p:cTn dur="500"/>
                                        <p:tgtEl>
                                          <p:spTgt spid="33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xEl>
                                              <p:pRg end="5" st="5"/>
                                            </p:txEl>
                                          </p:spTgt>
                                        </p:tgtEl>
                                        <p:attrNameLst>
                                          <p:attrName>style.visibility</p:attrName>
                                        </p:attrNameLst>
                                      </p:cBhvr>
                                      <p:to>
                                        <p:strVal val="visible"/>
                                      </p:to>
                                    </p:set>
                                    <p:anim calcmode="lin" valueType="num">
                                      <p:cBhvr additive="base">
                                        <p:cTn dur="500"/>
                                        <p:tgtEl>
                                          <p:spTgt spid="33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xEl>
                                              <p:pRg end="6" st="6"/>
                                            </p:txEl>
                                          </p:spTgt>
                                        </p:tgtEl>
                                        <p:attrNameLst>
                                          <p:attrName>style.visibility</p:attrName>
                                        </p:attrNameLst>
                                      </p:cBhvr>
                                      <p:to>
                                        <p:strVal val="visible"/>
                                      </p:to>
                                    </p:set>
                                    <p:anim calcmode="lin" valueType="num">
                                      <p:cBhvr additive="base">
                                        <p:cTn dur="500"/>
                                        <p:tgtEl>
                                          <p:spTgt spid="33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xEl>
                                              <p:pRg end="7" st="7"/>
                                            </p:txEl>
                                          </p:spTgt>
                                        </p:tgtEl>
                                        <p:attrNameLst>
                                          <p:attrName>style.visibility</p:attrName>
                                        </p:attrNameLst>
                                      </p:cBhvr>
                                      <p:to>
                                        <p:strVal val="visible"/>
                                      </p:to>
                                    </p:set>
                                    <p:anim calcmode="lin" valueType="num">
                                      <p:cBhvr additive="base">
                                        <p:cTn dur="500"/>
                                        <p:tgtEl>
                                          <p:spTgt spid="33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228600" y="152400"/>
            <a:ext cx="7477124"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3600" u="sng" cap="none" strike="noStrike">
                <a:solidFill>
                  <a:schemeClr val="dk2"/>
                </a:solidFill>
                <a:latin typeface="Arial"/>
                <a:ea typeface="Arial"/>
                <a:cs typeface="Arial"/>
                <a:sym typeface="Arial"/>
              </a:rPr>
              <a:t>What is the Scientific Method?</a:t>
            </a:r>
          </a:p>
        </p:txBody>
      </p:sp>
      <p:sp>
        <p:nvSpPr>
          <p:cNvPr id="209" name="Shape 209"/>
          <p:cNvSpPr txBox="1"/>
          <p:nvPr>
            <p:ph idx="1" type="body"/>
          </p:nvPr>
        </p:nvSpPr>
        <p:spPr>
          <a:xfrm>
            <a:off x="228600" y="914400"/>
            <a:ext cx="7386636" cy="3276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steps that scientists take when conducting a </a:t>
            </a:r>
            <a:r>
              <a:rPr b="1" i="0" lang="en-US" sz="3200" u="sng" cap="none" strike="noStrike">
                <a:solidFill>
                  <a:schemeClr val="dk1"/>
                </a:solidFill>
                <a:latin typeface="Arial"/>
                <a:ea typeface="Arial"/>
                <a:cs typeface="Arial"/>
                <a:sym typeface="Arial"/>
              </a:rPr>
              <a:t>VALID</a:t>
            </a:r>
            <a:r>
              <a:rPr b="0" i="0" lang="en-US" sz="3200" u="none" cap="none" strike="noStrike">
                <a:solidFill>
                  <a:schemeClr val="dk1"/>
                </a:solidFill>
                <a:latin typeface="Arial"/>
                <a:ea typeface="Arial"/>
                <a:cs typeface="Arial"/>
                <a:sym typeface="Arial"/>
              </a:rPr>
              <a:t> experiment.</a:t>
            </a:r>
          </a:p>
          <a:p>
            <a:pPr indent="-342900" lvl="0" marL="342900" marR="0" rtl="0" algn="l">
              <a:lnSpc>
                <a:spcPct val="100000"/>
              </a:lnSpc>
              <a:spcBef>
                <a:spcPts val="240"/>
              </a:spcBef>
              <a:spcAft>
                <a:spcPts val="0"/>
              </a:spcAft>
              <a:buClr>
                <a:schemeClr val="dk1"/>
              </a:buClr>
              <a:buSzPct val="100000"/>
              <a:buFont typeface="Arial"/>
              <a:buNone/>
            </a:pPr>
            <a:r>
              <a:t/>
            </a:r>
            <a:endParaRPr b="0" i="0" sz="1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There is a distinct order!</a:t>
            </a:r>
          </a:p>
          <a:p>
            <a:pPr indent="-342900" lvl="0" marL="342900" marR="0" rtl="0" algn="l">
              <a:lnSpc>
                <a:spcPct val="100000"/>
              </a:lnSpc>
              <a:spcBef>
                <a:spcPts val="240"/>
              </a:spcBef>
              <a:spcAft>
                <a:spcPts val="0"/>
              </a:spcAft>
              <a:buClr>
                <a:schemeClr val="dk1"/>
              </a:buClr>
              <a:buSzPct val="100000"/>
              <a:buFont typeface="Arial"/>
              <a:buNone/>
            </a:pPr>
            <a:r>
              <a:t/>
            </a:r>
            <a:endParaRPr b="1" i="0" sz="1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If the steps are not followed, the results are </a:t>
            </a:r>
            <a:r>
              <a:rPr b="1" i="0" lang="en-US" sz="3200" u="sng" cap="none" strike="noStrike">
                <a:solidFill>
                  <a:schemeClr val="dk1"/>
                </a:solidFill>
                <a:latin typeface="Arial"/>
                <a:ea typeface="Arial"/>
                <a:cs typeface="Arial"/>
                <a:sym typeface="Arial"/>
              </a:rPr>
              <a:t>NOT </a:t>
            </a:r>
            <a:r>
              <a:rPr b="0" i="0" lang="en-US" sz="3200" u="sng" cap="none" strike="noStrike">
                <a:solidFill>
                  <a:schemeClr val="dk1"/>
                </a:solidFill>
                <a:latin typeface="Arial"/>
                <a:ea typeface="Arial"/>
                <a:cs typeface="Arial"/>
                <a:sym typeface="Arial"/>
              </a:rPr>
              <a:t>scientifically</a:t>
            </a:r>
            <a:r>
              <a:rPr b="1" i="0" lang="en-US" sz="3200" u="sng" cap="none" strike="noStrike">
                <a:solidFill>
                  <a:schemeClr val="dk1"/>
                </a:solidFill>
                <a:latin typeface="Arial"/>
                <a:ea typeface="Arial"/>
                <a:cs typeface="Arial"/>
                <a:sym typeface="Arial"/>
              </a:rPr>
              <a:t> VALID</a:t>
            </a:r>
            <a:r>
              <a:rPr b="1" i="0" lang="en-US" sz="3200" u="none" cap="none" strike="noStrike">
                <a:solidFill>
                  <a:schemeClr val="dk1"/>
                </a:solidFill>
                <a:latin typeface="Arial"/>
                <a:ea typeface="Arial"/>
                <a:cs typeface="Arial"/>
                <a:sym typeface="Arial"/>
              </a:rPr>
              <a:t>!!</a:t>
            </a:r>
          </a:p>
        </p:txBody>
      </p:sp>
      <p:pic>
        <p:nvPicPr>
          <p:cNvPr descr="http://www.sciencelearningspace.com/wp-content/themes/chrome_20/images/pouring1.jpg" id="210" name="Shape 210"/>
          <p:cNvPicPr preferRelativeResize="0"/>
          <p:nvPr/>
        </p:nvPicPr>
        <p:blipFill rotWithShape="1">
          <a:blip r:embed="rId3">
            <a:alphaModFix/>
          </a:blip>
          <a:srcRect b="0" l="0" r="0" t="0"/>
          <a:stretch/>
        </p:blipFill>
        <p:spPr>
          <a:xfrm>
            <a:off x="1219200" y="4214812"/>
            <a:ext cx="5867400" cy="26431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 calcmode="lin" valueType="num">
                                      <p:cBhvr additive="base">
                                        <p:cTn dur="500"/>
                                        <p:tgtEl>
                                          <p:spTgt spid="20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 calcmode="lin" valueType="num">
                                      <p:cBhvr additive="base">
                                        <p:cTn dur="500"/>
                                        <p:tgtEl>
                                          <p:spTgt spid="20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 calcmode="lin" valueType="num">
                                      <p:cBhvr additive="base">
                                        <p:cTn dur="500"/>
                                        <p:tgtEl>
                                          <p:spTgt spid="20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anim calcmode="lin" valueType="num">
                                      <p:cBhvr additive="base">
                                        <p:cTn dur="500"/>
                                        <p:tgtEl>
                                          <p:spTgt spid="20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anim calcmode="lin" valueType="num">
                                      <p:cBhvr additive="base">
                                        <p:cTn dur="500"/>
                                        <p:tgtEl>
                                          <p:spTgt spid="20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219075" y="227012"/>
            <a:ext cx="7477124" cy="1143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t/>
            </a:r>
            <a:endParaRPr b="0" i="0" sz="4000" u="none" cap="none" strike="noStrike">
              <a:solidFill>
                <a:schemeClr val="dk2"/>
              </a:solidFill>
              <a:latin typeface="Arial"/>
              <a:ea typeface="Arial"/>
              <a:cs typeface="Arial"/>
              <a:sym typeface="Arial"/>
            </a:endParaRPr>
          </a:p>
        </p:txBody>
      </p:sp>
      <p:sp>
        <p:nvSpPr>
          <p:cNvPr id="341" name="Shape 341"/>
          <p:cNvSpPr txBox="1"/>
          <p:nvPr>
            <p:ph idx="1" type="body"/>
          </p:nvPr>
        </p:nvSpPr>
        <p:spPr>
          <a:xfrm>
            <a:off x="263525" y="1598612"/>
            <a:ext cx="7386636" cy="449738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Arial"/>
              <a:ea typeface="Arial"/>
              <a:cs typeface="Arial"/>
              <a:sym typeface="Arial"/>
            </a:endParaRPr>
          </a:p>
        </p:txBody>
      </p:sp>
      <p:pic>
        <p:nvPicPr>
          <p:cNvPr descr="http://www.sheldoncomics.com/strips/sd100806.gif" id="342" name="Shape 342"/>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p:nvPr/>
        </p:nvSpPr>
        <p:spPr>
          <a:xfrm>
            <a:off x="2438400" y="152400"/>
            <a:ext cx="2438399" cy="6857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State the Problem</a:t>
            </a:r>
          </a:p>
        </p:txBody>
      </p:sp>
      <p:sp>
        <p:nvSpPr>
          <p:cNvPr id="348" name="Shape 348"/>
          <p:cNvSpPr/>
          <p:nvPr/>
        </p:nvSpPr>
        <p:spPr>
          <a:xfrm>
            <a:off x="2438400" y="1981200"/>
            <a:ext cx="2438399" cy="6857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Form a Hypothesis</a:t>
            </a:r>
          </a:p>
        </p:txBody>
      </p:sp>
      <p:sp>
        <p:nvSpPr>
          <p:cNvPr id="349" name="Shape 349"/>
          <p:cNvSpPr/>
          <p:nvPr/>
        </p:nvSpPr>
        <p:spPr>
          <a:xfrm>
            <a:off x="2438400" y="1066800"/>
            <a:ext cx="2438399" cy="6857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Gather Information</a:t>
            </a:r>
          </a:p>
        </p:txBody>
      </p:sp>
      <p:sp>
        <p:nvSpPr>
          <p:cNvPr id="350" name="Shape 350"/>
          <p:cNvSpPr/>
          <p:nvPr/>
        </p:nvSpPr>
        <p:spPr>
          <a:xfrm>
            <a:off x="2438400" y="2895600"/>
            <a:ext cx="2438399" cy="6857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Conduct Experiment</a:t>
            </a:r>
          </a:p>
        </p:txBody>
      </p:sp>
      <p:sp>
        <p:nvSpPr>
          <p:cNvPr id="351" name="Shape 351"/>
          <p:cNvSpPr/>
          <p:nvPr/>
        </p:nvSpPr>
        <p:spPr>
          <a:xfrm>
            <a:off x="2438400" y="3810000"/>
            <a:ext cx="2438399" cy="6857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Analyze Data</a:t>
            </a:r>
          </a:p>
        </p:txBody>
      </p:sp>
      <p:sp>
        <p:nvSpPr>
          <p:cNvPr id="352" name="Shape 352"/>
          <p:cNvSpPr/>
          <p:nvPr/>
        </p:nvSpPr>
        <p:spPr>
          <a:xfrm>
            <a:off x="2438400" y="4724400"/>
            <a:ext cx="2438399" cy="6857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Draw Conclusion</a:t>
            </a:r>
          </a:p>
        </p:txBody>
      </p:sp>
      <p:cxnSp>
        <p:nvCxnSpPr>
          <p:cNvPr id="353" name="Shape 353"/>
          <p:cNvCxnSpPr/>
          <p:nvPr/>
        </p:nvCxnSpPr>
        <p:spPr>
          <a:xfrm>
            <a:off x="3657600" y="838200"/>
            <a:ext cx="0" cy="228600"/>
          </a:xfrm>
          <a:prstGeom prst="straightConnector1">
            <a:avLst/>
          </a:prstGeom>
          <a:noFill/>
          <a:ln cap="flat" cmpd="sng" w="19050">
            <a:solidFill>
              <a:schemeClr val="dk1"/>
            </a:solidFill>
            <a:prstDash val="solid"/>
            <a:miter/>
            <a:headEnd len="med" w="med" type="none"/>
            <a:tailEnd len="lg" w="lg" type="triangle"/>
          </a:ln>
        </p:spPr>
      </p:cxnSp>
      <p:cxnSp>
        <p:nvCxnSpPr>
          <p:cNvPr id="354" name="Shape 354"/>
          <p:cNvCxnSpPr/>
          <p:nvPr/>
        </p:nvCxnSpPr>
        <p:spPr>
          <a:xfrm>
            <a:off x="3657600" y="1752600"/>
            <a:ext cx="0" cy="228600"/>
          </a:xfrm>
          <a:prstGeom prst="straightConnector1">
            <a:avLst/>
          </a:prstGeom>
          <a:noFill/>
          <a:ln cap="flat" cmpd="sng" w="19050">
            <a:solidFill>
              <a:schemeClr val="dk1"/>
            </a:solidFill>
            <a:prstDash val="solid"/>
            <a:miter/>
            <a:headEnd len="med" w="med" type="none"/>
            <a:tailEnd len="lg" w="lg" type="triangle"/>
          </a:ln>
        </p:spPr>
      </p:cxnSp>
      <p:cxnSp>
        <p:nvCxnSpPr>
          <p:cNvPr id="355" name="Shape 355"/>
          <p:cNvCxnSpPr/>
          <p:nvPr/>
        </p:nvCxnSpPr>
        <p:spPr>
          <a:xfrm>
            <a:off x="3657600" y="2667000"/>
            <a:ext cx="0" cy="228600"/>
          </a:xfrm>
          <a:prstGeom prst="straightConnector1">
            <a:avLst/>
          </a:prstGeom>
          <a:noFill/>
          <a:ln cap="flat" cmpd="sng" w="19050">
            <a:solidFill>
              <a:schemeClr val="dk1"/>
            </a:solidFill>
            <a:prstDash val="solid"/>
            <a:miter/>
            <a:headEnd len="med" w="med" type="none"/>
            <a:tailEnd len="lg" w="lg" type="triangle"/>
          </a:ln>
        </p:spPr>
      </p:cxnSp>
      <p:cxnSp>
        <p:nvCxnSpPr>
          <p:cNvPr id="356" name="Shape 356"/>
          <p:cNvCxnSpPr/>
          <p:nvPr/>
        </p:nvCxnSpPr>
        <p:spPr>
          <a:xfrm>
            <a:off x="3657600" y="3581400"/>
            <a:ext cx="0" cy="228600"/>
          </a:xfrm>
          <a:prstGeom prst="straightConnector1">
            <a:avLst/>
          </a:prstGeom>
          <a:noFill/>
          <a:ln cap="flat" cmpd="sng" w="19050">
            <a:solidFill>
              <a:schemeClr val="dk1"/>
            </a:solidFill>
            <a:prstDash val="solid"/>
            <a:miter/>
            <a:headEnd len="med" w="med" type="none"/>
            <a:tailEnd len="lg" w="lg" type="triangle"/>
          </a:ln>
        </p:spPr>
      </p:cxnSp>
      <p:cxnSp>
        <p:nvCxnSpPr>
          <p:cNvPr id="357" name="Shape 357"/>
          <p:cNvCxnSpPr/>
          <p:nvPr/>
        </p:nvCxnSpPr>
        <p:spPr>
          <a:xfrm>
            <a:off x="3657600" y="4495800"/>
            <a:ext cx="0" cy="228600"/>
          </a:xfrm>
          <a:prstGeom prst="straightConnector1">
            <a:avLst/>
          </a:prstGeom>
          <a:noFill/>
          <a:ln cap="flat" cmpd="sng" w="19050">
            <a:solidFill>
              <a:schemeClr val="dk1"/>
            </a:solidFill>
            <a:prstDash val="solid"/>
            <a:miter/>
            <a:headEnd len="med" w="med" type="none"/>
            <a:tailEnd len="lg" w="lg" type="triangle"/>
          </a:ln>
        </p:spPr>
      </p:cxnSp>
      <p:sp>
        <p:nvSpPr>
          <p:cNvPr id="358" name="Shape 358"/>
          <p:cNvSpPr txBox="1"/>
          <p:nvPr/>
        </p:nvSpPr>
        <p:spPr>
          <a:xfrm>
            <a:off x="381000" y="5715000"/>
            <a:ext cx="2362200" cy="685799"/>
          </a:xfrm>
          <a:prstGeom prst="rect">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Hypothesis NOT </a:t>
            </a:r>
          </a:p>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supported</a:t>
            </a:r>
          </a:p>
        </p:txBody>
      </p:sp>
      <p:sp>
        <p:nvSpPr>
          <p:cNvPr id="359" name="Shape 359"/>
          <p:cNvSpPr txBox="1"/>
          <p:nvPr/>
        </p:nvSpPr>
        <p:spPr>
          <a:xfrm>
            <a:off x="4648200" y="5638800"/>
            <a:ext cx="2362200" cy="685799"/>
          </a:xfrm>
          <a:prstGeom prst="rect">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Hypothesis  </a:t>
            </a:r>
          </a:p>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supported</a:t>
            </a:r>
          </a:p>
        </p:txBody>
      </p:sp>
      <p:cxnSp>
        <p:nvCxnSpPr>
          <p:cNvPr id="360" name="Shape 360"/>
          <p:cNvCxnSpPr/>
          <p:nvPr/>
        </p:nvCxnSpPr>
        <p:spPr>
          <a:xfrm flipH="1">
            <a:off x="1828800" y="5257800"/>
            <a:ext cx="838199" cy="457200"/>
          </a:xfrm>
          <a:prstGeom prst="straightConnector1">
            <a:avLst/>
          </a:prstGeom>
          <a:noFill/>
          <a:ln cap="flat" cmpd="sng" w="19050">
            <a:solidFill>
              <a:schemeClr val="dk1"/>
            </a:solidFill>
            <a:prstDash val="solid"/>
            <a:miter/>
            <a:headEnd len="med" w="med" type="none"/>
            <a:tailEnd len="lg" w="lg" type="triangle"/>
          </a:ln>
        </p:spPr>
      </p:cxnSp>
      <p:cxnSp>
        <p:nvCxnSpPr>
          <p:cNvPr id="361" name="Shape 361"/>
          <p:cNvCxnSpPr/>
          <p:nvPr/>
        </p:nvCxnSpPr>
        <p:spPr>
          <a:xfrm>
            <a:off x="4724400" y="5257800"/>
            <a:ext cx="914400" cy="381000"/>
          </a:xfrm>
          <a:prstGeom prst="straightConnector1">
            <a:avLst/>
          </a:prstGeom>
          <a:noFill/>
          <a:ln cap="flat" cmpd="sng" w="19050">
            <a:solidFill>
              <a:schemeClr val="dk1"/>
            </a:solidFill>
            <a:prstDash val="solid"/>
            <a:miter/>
            <a:headEnd len="med" w="med" type="none"/>
            <a:tailEnd len="lg" w="lg" type="triangle"/>
          </a:ln>
        </p:spPr>
      </p:cxnSp>
      <p:sp>
        <p:nvSpPr>
          <p:cNvPr id="362" name="Shape 362"/>
          <p:cNvSpPr/>
          <p:nvPr/>
        </p:nvSpPr>
        <p:spPr>
          <a:xfrm>
            <a:off x="0" y="3276600"/>
            <a:ext cx="2133599" cy="1371599"/>
          </a:xfrm>
          <a:prstGeom prst="octagon">
            <a:avLst>
              <a:gd fmla="val 29289" name="adj"/>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Revise Hypothesis </a:t>
            </a:r>
          </a:p>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and Try Again</a:t>
            </a:r>
          </a:p>
        </p:txBody>
      </p:sp>
      <p:sp>
        <p:nvSpPr>
          <p:cNvPr id="363" name="Shape 363"/>
          <p:cNvSpPr/>
          <p:nvPr/>
        </p:nvSpPr>
        <p:spPr>
          <a:xfrm>
            <a:off x="5334000" y="3276600"/>
            <a:ext cx="2133599" cy="1371599"/>
          </a:xfrm>
          <a:prstGeom prst="octagon">
            <a:avLst>
              <a:gd fmla="val 29289" name="adj"/>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REPEAT!! </a:t>
            </a:r>
          </a:p>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REPEAT!!</a:t>
            </a:r>
          </a:p>
        </p:txBody>
      </p:sp>
      <p:cxnSp>
        <p:nvCxnSpPr>
          <p:cNvPr id="364" name="Shape 364"/>
          <p:cNvCxnSpPr/>
          <p:nvPr/>
        </p:nvCxnSpPr>
        <p:spPr>
          <a:xfrm rot="10800000">
            <a:off x="533399" y="4648200"/>
            <a:ext cx="228600" cy="1066799"/>
          </a:xfrm>
          <a:prstGeom prst="straightConnector1">
            <a:avLst/>
          </a:prstGeom>
          <a:noFill/>
          <a:ln cap="flat" cmpd="sng" w="19050">
            <a:solidFill>
              <a:schemeClr val="dk1"/>
            </a:solidFill>
            <a:prstDash val="solid"/>
            <a:miter/>
            <a:headEnd len="med" w="med" type="none"/>
            <a:tailEnd len="lg" w="lg" type="triangle"/>
          </a:ln>
        </p:spPr>
      </p:cxnSp>
      <p:cxnSp>
        <p:nvCxnSpPr>
          <p:cNvPr id="365" name="Shape 365"/>
          <p:cNvCxnSpPr/>
          <p:nvPr/>
        </p:nvCxnSpPr>
        <p:spPr>
          <a:xfrm flipH="1" rot="10800000">
            <a:off x="533400" y="2438400"/>
            <a:ext cx="1981199" cy="838199"/>
          </a:xfrm>
          <a:prstGeom prst="straightConnector1">
            <a:avLst/>
          </a:prstGeom>
          <a:noFill/>
          <a:ln cap="flat" cmpd="sng" w="19050">
            <a:solidFill>
              <a:schemeClr val="dk1"/>
            </a:solidFill>
            <a:prstDash val="solid"/>
            <a:miter/>
            <a:headEnd len="med" w="med" type="none"/>
            <a:tailEnd len="lg" w="lg" type="triangle"/>
          </a:ln>
        </p:spPr>
      </p:cxnSp>
      <p:cxnSp>
        <p:nvCxnSpPr>
          <p:cNvPr id="366" name="Shape 366"/>
          <p:cNvCxnSpPr/>
          <p:nvPr/>
        </p:nvCxnSpPr>
        <p:spPr>
          <a:xfrm flipH="1" rot="10800000">
            <a:off x="6553200" y="4648200"/>
            <a:ext cx="381000" cy="990599"/>
          </a:xfrm>
          <a:prstGeom prst="straightConnector1">
            <a:avLst/>
          </a:prstGeom>
          <a:noFill/>
          <a:ln cap="flat" cmpd="sng" w="19050">
            <a:solidFill>
              <a:schemeClr val="dk1"/>
            </a:solidFill>
            <a:prstDash val="solid"/>
            <a:miter/>
            <a:headEnd len="med" w="med" type="none"/>
            <a:tailEnd len="lg" w="lg" type="triangle"/>
          </a:ln>
        </p:spPr>
      </p:cxnSp>
      <p:cxnSp>
        <p:nvCxnSpPr>
          <p:cNvPr id="367" name="Shape 367"/>
          <p:cNvCxnSpPr/>
          <p:nvPr/>
        </p:nvCxnSpPr>
        <p:spPr>
          <a:xfrm rot="10800000">
            <a:off x="4800600" y="3352800"/>
            <a:ext cx="685799" cy="152399"/>
          </a:xfrm>
          <a:prstGeom prst="straightConnector1">
            <a:avLst/>
          </a:prstGeom>
          <a:noFill/>
          <a:ln cap="flat" cmpd="sng" w="19050">
            <a:solidFill>
              <a:schemeClr val="dk1"/>
            </a:solidFill>
            <a:prstDash val="solid"/>
            <a:miter/>
            <a:headEnd len="med" w="med" type="none"/>
            <a:tailEnd len="lg" w="lg" type="triangle"/>
          </a:ln>
        </p:spPr>
      </p:cxnSp>
      <p:sp>
        <p:nvSpPr>
          <p:cNvPr id="368" name="Shape 368"/>
          <p:cNvSpPr/>
          <p:nvPr/>
        </p:nvSpPr>
        <p:spPr>
          <a:xfrm>
            <a:off x="5257800" y="304800"/>
            <a:ext cx="2286000" cy="2514599"/>
          </a:xfrm>
          <a:prstGeom prst="foldedCorner">
            <a:avLst>
              <a:gd fmla="val 16667" name="adj"/>
            </a:avLst>
          </a:prstGeom>
          <a:solidFill>
            <a:srgbClr val="FF99CC"/>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The </a:t>
            </a:r>
          </a:p>
          <a:p>
            <a:pPr indent="0" lvl="0" marL="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Scientific </a:t>
            </a:r>
          </a:p>
          <a:p>
            <a:pPr indent="0" lvl="0" marL="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Method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nvSpPr>
        <p:spPr>
          <a:xfrm>
            <a:off x="0" y="620712"/>
            <a:ext cx="7848599" cy="55403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Overlock"/>
              <a:buNone/>
            </a:pPr>
            <a:r>
              <a:rPr b="1" i="0" lang="en-US" sz="2800" u="sng">
                <a:solidFill>
                  <a:schemeClr val="dk1"/>
                </a:solidFill>
                <a:latin typeface="Overlock"/>
                <a:ea typeface="Overlock"/>
                <a:cs typeface="Overlock"/>
                <a:sym typeface="Overlock"/>
              </a:rPr>
              <a:t>Control Group </a:t>
            </a:r>
            <a:r>
              <a:rPr b="1" i="0" lang="en-US" sz="2800" u="none">
                <a:solidFill>
                  <a:schemeClr val="dk1"/>
                </a:solidFill>
                <a:latin typeface="Calibri"/>
                <a:ea typeface="Calibri"/>
                <a:cs typeface="Calibri"/>
                <a:sym typeface="Calibri"/>
              </a:rPr>
              <a:t>–</a:t>
            </a:r>
            <a:r>
              <a:rPr b="1" i="0" lang="en-US" sz="2800" u="none">
                <a:solidFill>
                  <a:schemeClr val="dk1"/>
                </a:solidFill>
                <a:latin typeface="Overlock"/>
                <a:ea typeface="Overlock"/>
                <a:cs typeface="Overlock"/>
                <a:sym typeface="Overlock"/>
              </a:rPr>
              <a:t> the group you leave </a:t>
            </a:r>
            <a:r>
              <a:rPr b="1" i="0" lang="en-US" sz="2800" u="sng">
                <a:solidFill>
                  <a:schemeClr val="dk2"/>
                </a:solidFill>
                <a:latin typeface="Overlock"/>
                <a:ea typeface="Overlock"/>
                <a:cs typeface="Overlock"/>
                <a:sym typeface="Overlock"/>
              </a:rPr>
              <a:t>alone</a:t>
            </a:r>
            <a:r>
              <a:rPr b="1" i="0" lang="en-US" sz="2800" u="none">
                <a:solidFill>
                  <a:schemeClr val="dk1"/>
                </a:solidFill>
                <a:latin typeface="Overlock"/>
                <a:ea typeface="Overlock"/>
                <a:cs typeface="Overlock"/>
                <a:sym typeface="Overlock"/>
              </a:rPr>
              <a:t>,</a:t>
            </a:r>
          </a:p>
          <a:p>
            <a:pPr indent="0" lvl="0" marL="0" marR="0" rtl="0" algn="l">
              <a:lnSpc>
                <a:spcPct val="100000"/>
              </a:lnSpc>
              <a:spcBef>
                <a:spcPts val="0"/>
              </a:spcBef>
              <a:spcAft>
                <a:spcPts val="0"/>
              </a:spcAft>
              <a:buClr>
                <a:schemeClr val="dk1"/>
              </a:buClr>
              <a:buSzPct val="25000"/>
              <a:buFont typeface="Overlock"/>
              <a:buNone/>
            </a:pPr>
            <a:r>
              <a:rPr b="1" i="0" lang="en-US" sz="2800" u="none">
                <a:solidFill>
                  <a:schemeClr val="dk1"/>
                </a:solidFill>
                <a:latin typeface="Overlock"/>
                <a:ea typeface="Overlock"/>
                <a:cs typeface="Overlock"/>
                <a:sym typeface="Overlock"/>
              </a:rPr>
              <a:t> the group that functions normally</a:t>
            </a:r>
          </a:p>
          <a:p>
            <a:pPr indent="0" lvl="0" marL="0" marR="0" rtl="0" algn="l">
              <a:lnSpc>
                <a:spcPct val="100000"/>
              </a:lnSpc>
              <a:spcBef>
                <a:spcPts val="0"/>
              </a:spcBef>
              <a:spcAft>
                <a:spcPts val="0"/>
              </a:spcAft>
              <a:buClr>
                <a:schemeClr val="dk1"/>
              </a:buClr>
              <a:buFont typeface="Arial"/>
              <a:buNone/>
            </a:pPr>
            <a:r>
              <a:t/>
            </a:r>
            <a:endParaRPr b="0"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Overlock"/>
              <a:buNone/>
            </a:pPr>
            <a:r>
              <a:rPr b="1" i="0" lang="en-US" sz="2800" u="sng">
                <a:solidFill>
                  <a:schemeClr val="dk1"/>
                </a:solidFill>
                <a:latin typeface="Overlock"/>
                <a:ea typeface="Overlock"/>
                <a:cs typeface="Overlock"/>
                <a:sym typeface="Overlock"/>
              </a:rPr>
              <a:t>Experimental Group </a:t>
            </a:r>
            <a:r>
              <a:rPr b="1" i="0" lang="en-US" sz="2800" u="none">
                <a:solidFill>
                  <a:schemeClr val="dk1"/>
                </a:solidFill>
                <a:latin typeface="Calibri"/>
                <a:ea typeface="Calibri"/>
                <a:cs typeface="Calibri"/>
                <a:sym typeface="Calibri"/>
              </a:rPr>
              <a:t>–</a:t>
            </a:r>
            <a:r>
              <a:rPr b="1" i="0" lang="en-US" sz="2800" u="none">
                <a:solidFill>
                  <a:schemeClr val="dk1"/>
                </a:solidFill>
                <a:latin typeface="Overlock"/>
                <a:ea typeface="Overlock"/>
                <a:cs typeface="Overlock"/>
                <a:sym typeface="Overlock"/>
              </a:rPr>
              <a:t> The group that is </a:t>
            </a:r>
            <a:r>
              <a:rPr b="1" i="0" lang="en-US" sz="2800" u="sng">
                <a:solidFill>
                  <a:schemeClr val="dk2"/>
                </a:solidFill>
                <a:latin typeface="Overlock"/>
                <a:ea typeface="Overlock"/>
                <a:cs typeface="Overlock"/>
                <a:sym typeface="Overlock"/>
              </a:rPr>
              <a:t>changed</a:t>
            </a:r>
            <a:r>
              <a:rPr b="1" i="0" lang="en-US" sz="2800" u="none">
                <a:solidFill>
                  <a:schemeClr val="dk1"/>
                </a:solidFill>
                <a:latin typeface="Overlock"/>
                <a:ea typeface="Overlock"/>
                <a:cs typeface="Overlock"/>
                <a:sym typeface="Overlock"/>
              </a:rPr>
              <a:t> in some way</a:t>
            </a:r>
          </a:p>
          <a:p>
            <a:pPr indent="0" lvl="0" marL="0" marR="0" rtl="0" algn="l">
              <a:lnSpc>
                <a:spcPct val="100000"/>
              </a:lnSpc>
              <a:spcBef>
                <a:spcPts val="0"/>
              </a:spcBef>
              <a:spcAft>
                <a:spcPts val="0"/>
              </a:spcAft>
              <a:buClr>
                <a:schemeClr val="dk1"/>
              </a:buClr>
              <a:buFont typeface="Arial"/>
              <a:buNone/>
            </a:pPr>
            <a:r>
              <a:t/>
            </a:r>
            <a:endParaRPr b="0"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Overlock"/>
              <a:buNone/>
            </a:pPr>
            <a:r>
              <a:rPr b="1" i="0" lang="en-US" sz="2800" u="sng">
                <a:solidFill>
                  <a:schemeClr val="dk1"/>
                </a:solidFill>
                <a:latin typeface="Overlock"/>
                <a:ea typeface="Overlock"/>
                <a:cs typeface="Overlock"/>
                <a:sym typeface="Overlock"/>
              </a:rPr>
              <a:t>Independent Variable </a:t>
            </a:r>
            <a:r>
              <a:rPr b="1" i="0" lang="en-US" sz="2800" u="none">
                <a:solidFill>
                  <a:schemeClr val="dk1"/>
                </a:solidFill>
                <a:latin typeface="Calibri"/>
                <a:ea typeface="Calibri"/>
                <a:cs typeface="Calibri"/>
                <a:sym typeface="Calibri"/>
              </a:rPr>
              <a:t>–</a:t>
            </a:r>
            <a:r>
              <a:rPr b="1" i="0" lang="en-US" sz="2800" u="none">
                <a:solidFill>
                  <a:schemeClr val="dk1"/>
                </a:solidFill>
                <a:latin typeface="Overlock"/>
                <a:ea typeface="Overlock"/>
                <a:cs typeface="Overlock"/>
                <a:sym typeface="Overlock"/>
              </a:rPr>
              <a:t> The thing that you change in the experiment.  The thing that </a:t>
            </a:r>
            <a:r>
              <a:rPr b="1" i="0" lang="en-US" sz="2800" u="sng">
                <a:solidFill>
                  <a:schemeClr val="dk2"/>
                </a:solidFill>
                <a:latin typeface="Overlock"/>
                <a:ea typeface="Overlock"/>
                <a:cs typeface="Overlock"/>
                <a:sym typeface="Overlock"/>
              </a:rPr>
              <a:t>YOU control</a:t>
            </a:r>
          </a:p>
          <a:p>
            <a:pPr indent="0" lvl="0" marL="0" marR="0" rtl="0" algn="l">
              <a:lnSpc>
                <a:spcPct val="100000"/>
              </a:lnSpc>
              <a:spcBef>
                <a:spcPts val="0"/>
              </a:spcBef>
              <a:spcAft>
                <a:spcPts val="0"/>
              </a:spcAft>
              <a:buClr>
                <a:schemeClr val="dk1"/>
              </a:buClr>
              <a:buFont typeface="Arial"/>
              <a:buNone/>
            </a:pPr>
            <a:r>
              <a:t/>
            </a:r>
            <a:endParaRPr b="0"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Overlock"/>
              <a:buNone/>
            </a:pPr>
            <a:r>
              <a:rPr b="1" i="0" lang="en-US" sz="2800" u="sng">
                <a:solidFill>
                  <a:schemeClr val="dk1"/>
                </a:solidFill>
                <a:latin typeface="Overlock"/>
                <a:ea typeface="Overlock"/>
                <a:cs typeface="Overlock"/>
                <a:sym typeface="Overlock"/>
              </a:rPr>
              <a:t>Dependent Variable </a:t>
            </a:r>
            <a:r>
              <a:rPr b="1" i="0" lang="en-US" sz="2800" u="none">
                <a:solidFill>
                  <a:schemeClr val="dk1"/>
                </a:solidFill>
                <a:latin typeface="Calibri"/>
                <a:ea typeface="Calibri"/>
                <a:cs typeface="Calibri"/>
                <a:sym typeface="Calibri"/>
              </a:rPr>
              <a:t>–</a:t>
            </a:r>
            <a:r>
              <a:rPr b="1" i="0" lang="en-US" sz="2800" u="none">
                <a:solidFill>
                  <a:schemeClr val="dk1"/>
                </a:solidFill>
                <a:latin typeface="Overlock"/>
                <a:ea typeface="Overlock"/>
                <a:cs typeface="Overlock"/>
                <a:sym typeface="Overlock"/>
              </a:rPr>
              <a:t> The </a:t>
            </a:r>
            <a:r>
              <a:rPr b="1" i="0" lang="en-US" sz="2800" u="sng">
                <a:solidFill>
                  <a:schemeClr val="dk2"/>
                </a:solidFill>
                <a:latin typeface="Overlock"/>
                <a:ea typeface="Overlock"/>
                <a:cs typeface="Overlock"/>
                <a:sym typeface="Overlock"/>
              </a:rPr>
              <a:t>results</a:t>
            </a:r>
            <a:r>
              <a:rPr b="1" i="0" lang="en-US" sz="2800" u="none">
                <a:solidFill>
                  <a:schemeClr val="dk1"/>
                </a:solidFill>
                <a:latin typeface="Overlock"/>
                <a:ea typeface="Overlock"/>
                <a:cs typeface="Overlock"/>
                <a:sym typeface="Overlock"/>
              </a:rPr>
              <a:t> of the experiment</a:t>
            </a:r>
          </a:p>
          <a:p>
            <a:pPr indent="0" lvl="0" marL="0" marR="0" rtl="0" algn="l">
              <a:lnSpc>
                <a:spcPct val="100000"/>
              </a:lnSpc>
              <a:spcBef>
                <a:spcPts val="0"/>
              </a:spcBef>
              <a:spcAft>
                <a:spcPts val="0"/>
              </a:spcAft>
              <a:buNone/>
            </a:pPr>
            <a:r>
              <a:t/>
            </a:r>
            <a:endParaRPr b="0" i="0" sz="2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Effect filter="fade" transition="in">
                                      <p:cBhvr>
                                        <p:cTn dur="500"/>
                                        <p:tgtEl>
                                          <p:spTgt spid="3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animEffect filter="fade" transition="in">
                                      <p:cBhvr>
                                        <p:cTn dur="500"/>
                                        <p:tgtEl>
                                          <p:spTgt spid="3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animEffect filter="fade" transition="in">
                                      <p:cBhvr>
                                        <p:cTn dur="500"/>
                                        <p:tgtEl>
                                          <p:spTgt spid="3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animEffect filter="fade" transition="in">
                                      <p:cBhvr>
                                        <p:cTn dur="500"/>
                                        <p:tgtEl>
                                          <p:spTgt spid="3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4" st="4"/>
                                            </p:txEl>
                                          </p:spTgt>
                                        </p:tgtEl>
                                        <p:attrNameLst>
                                          <p:attrName>style.visibility</p:attrName>
                                        </p:attrNameLst>
                                      </p:cBhvr>
                                      <p:to>
                                        <p:strVal val="visible"/>
                                      </p:to>
                                    </p:set>
                                    <p:animEffect filter="fade" transition="in">
                                      <p:cBhvr>
                                        <p:cTn dur="500"/>
                                        <p:tgtEl>
                                          <p:spTgt spid="3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5" st="5"/>
                                            </p:txEl>
                                          </p:spTgt>
                                        </p:tgtEl>
                                        <p:attrNameLst>
                                          <p:attrName>style.visibility</p:attrName>
                                        </p:attrNameLst>
                                      </p:cBhvr>
                                      <p:to>
                                        <p:strVal val="visible"/>
                                      </p:to>
                                    </p:set>
                                    <p:animEffect filter="fade" transition="in">
                                      <p:cBhvr>
                                        <p:cTn dur="500"/>
                                        <p:tgtEl>
                                          <p:spTgt spid="3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6" st="6"/>
                                            </p:txEl>
                                          </p:spTgt>
                                        </p:tgtEl>
                                        <p:attrNameLst>
                                          <p:attrName>style.visibility</p:attrName>
                                        </p:attrNameLst>
                                      </p:cBhvr>
                                      <p:to>
                                        <p:strVal val="visible"/>
                                      </p:to>
                                    </p:set>
                                    <p:animEffect filter="fade" transition="in">
                                      <p:cBhvr>
                                        <p:cTn dur="500"/>
                                        <p:tgtEl>
                                          <p:spTgt spid="37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7" st="7"/>
                                            </p:txEl>
                                          </p:spTgt>
                                        </p:tgtEl>
                                        <p:attrNameLst>
                                          <p:attrName>style.visibility</p:attrName>
                                        </p:attrNameLst>
                                      </p:cBhvr>
                                      <p:to>
                                        <p:strVal val="visible"/>
                                      </p:to>
                                    </p:set>
                                    <p:animEffect filter="fade" transition="in">
                                      <p:cBhvr>
                                        <p:cTn dur="500"/>
                                        <p:tgtEl>
                                          <p:spTgt spid="37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8" st="8"/>
                                            </p:txEl>
                                          </p:spTgt>
                                        </p:tgtEl>
                                        <p:attrNameLst>
                                          <p:attrName>style.visibility</p:attrName>
                                        </p:attrNameLst>
                                      </p:cBhvr>
                                      <p:to>
                                        <p:strVal val="visible"/>
                                      </p:to>
                                    </p:set>
                                    <p:animEffect filter="fade" transition="in">
                                      <p:cBhvr>
                                        <p:cTn dur="500"/>
                                        <p:tgtEl>
                                          <p:spTgt spid="37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nvSpPr>
        <p:spPr>
          <a:xfrm>
            <a:off x="0" y="457200"/>
            <a:ext cx="7848599" cy="60023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Two groups of people were tested to see if their reaction time was slowed down when texting while driving.  Two sets of people drove the same road course.  Group A were not allowed to have phones in the car with them while completing the drive (this is the normal condition).  Group B was allowed to text while driving through the course.  The time it took for both groups to react to stop lights and stop signs was recorded to see if texting distractions made them react slower.</a:t>
            </a:r>
          </a:p>
          <a:p>
            <a:pPr indent="0" lvl="1" marL="457200" marR="0" rtl="0" algn="l">
              <a:lnSpc>
                <a:spcPct val="100000"/>
              </a:lnSpc>
              <a:spcBef>
                <a:spcPts val="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Who was the </a:t>
            </a:r>
            <a:r>
              <a:rPr b="1" i="0" lang="en-US" sz="2400" u="sng" cap="none" strike="noStrike">
                <a:solidFill>
                  <a:schemeClr val="dk1"/>
                </a:solidFill>
                <a:latin typeface="Calibri"/>
                <a:ea typeface="Calibri"/>
                <a:cs typeface="Calibri"/>
                <a:sym typeface="Calibri"/>
              </a:rPr>
              <a:t>CONTROL</a:t>
            </a:r>
            <a:r>
              <a:rPr b="0" i="0" lang="en-US" sz="2400" u="none" cap="none" strike="noStrike">
                <a:solidFill>
                  <a:schemeClr val="dk1"/>
                </a:solidFill>
                <a:latin typeface="Calibri"/>
                <a:ea typeface="Calibri"/>
                <a:cs typeface="Calibri"/>
                <a:sym typeface="Calibri"/>
              </a:rPr>
              <a:t> group?	</a:t>
            </a:r>
          </a:p>
          <a:p>
            <a:pPr indent="0" lvl="1" marL="457200" marR="0" rtl="0" algn="l">
              <a:lnSpc>
                <a:spcPct val="100000"/>
              </a:lnSpc>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0" lvl="1" marL="457200" marR="0" rtl="0" algn="l">
              <a:lnSpc>
                <a:spcPct val="100000"/>
              </a:lnSpc>
              <a:spcBef>
                <a:spcPts val="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Who was the </a:t>
            </a:r>
            <a:r>
              <a:rPr b="1" i="0" lang="en-US" sz="2400" u="sng" cap="none" strike="noStrike">
                <a:solidFill>
                  <a:schemeClr val="dk1"/>
                </a:solidFill>
                <a:latin typeface="Calibri"/>
                <a:ea typeface="Calibri"/>
                <a:cs typeface="Calibri"/>
                <a:sym typeface="Calibri"/>
              </a:rPr>
              <a:t>EXPERIMENTAL</a:t>
            </a:r>
            <a:r>
              <a:rPr b="0" i="0" lang="en-US" sz="2400" u="none" cap="none" strike="noStrike">
                <a:solidFill>
                  <a:schemeClr val="dk1"/>
                </a:solidFill>
                <a:latin typeface="Calibri"/>
                <a:ea typeface="Calibri"/>
                <a:cs typeface="Calibri"/>
                <a:sym typeface="Calibri"/>
              </a:rPr>
              <a:t> group?	</a:t>
            </a:r>
          </a:p>
          <a:p>
            <a:pPr indent="0" lvl="1" marL="457200" marR="0" rtl="0" algn="l">
              <a:lnSpc>
                <a:spcPct val="100000"/>
              </a:lnSpc>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0" lvl="1" marL="457200" marR="0" rtl="0" algn="l">
              <a:lnSpc>
                <a:spcPct val="100000"/>
              </a:lnSpc>
              <a:spcBef>
                <a:spcPts val="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What is the </a:t>
            </a:r>
            <a:r>
              <a:rPr b="1" i="0" lang="en-US" sz="2400" u="sng" cap="none" strike="noStrike">
                <a:solidFill>
                  <a:schemeClr val="dk1"/>
                </a:solidFill>
                <a:latin typeface="Calibri"/>
                <a:ea typeface="Calibri"/>
                <a:cs typeface="Calibri"/>
                <a:sym typeface="Calibri"/>
              </a:rPr>
              <a:t>INDEPENDENT</a:t>
            </a:r>
            <a:r>
              <a:rPr b="0" i="0" lang="en-US" sz="2400" u="none" cap="none" strike="noStrike">
                <a:solidFill>
                  <a:schemeClr val="dk1"/>
                </a:solidFill>
                <a:latin typeface="Calibri"/>
                <a:ea typeface="Calibri"/>
                <a:cs typeface="Calibri"/>
                <a:sym typeface="Calibri"/>
              </a:rPr>
              <a:t> variable?</a:t>
            </a:r>
          </a:p>
          <a:p>
            <a:pPr indent="0" lvl="1" marL="457200" marR="0" rtl="0" algn="l">
              <a:lnSpc>
                <a:spcPct val="100000"/>
              </a:lnSpc>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0" lvl="1" marL="457200" marR="0" rtl="0" algn="l">
              <a:lnSpc>
                <a:spcPct val="100000"/>
              </a:lnSpc>
              <a:spcBef>
                <a:spcPts val="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What is the </a:t>
            </a:r>
            <a:r>
              <a:rPr b="1" i="0" lang="en-US" sz="2400" u="sng" cap="none" strike="noStrike">
                <a:solidFill>
                  <a:schemeClr val="dk1"/>
                </a:solidFill>
                <a:latin typeface="Calibri"/>
                <a:ea typeface="Calibri"/>
                <a:cs typeface="Calibri"/>
                <a:sym typeface="Calibri"/>
              </a:rPr>
              <a:t>DEPENDENT</a:t>
            </a:r>
            <a:r>
              <a:rPr b="0" i="0" lang="en-US" sz="2400" u="none" cap="none" strike="noStrike">
                <a:solidFill>
                  <a:schemeClr val="dk1"/>
                </a:solidFill>
                <a:latin typeface="Calibri"/>
                <a:ea typeface="Calibri"/>
                <a:cs typeface="Calibri"/>
                <a:sym typeface="Calibri"/>
              </a:rPr>
              <a:t> variable?	</a:t>
            </a:r>
          </a:p>
        </p:txBody>
      </p:sp>
      <p:sp>
        <p:nvSpPr>
          <p:cNvPr id="379" name="Shape 379"/>
          <p:cNvSpPr txBox="1"/>
          <p:nvPr/>
        </p:nvSpPr>
        <p:spPr>
          <a:xfrm>
            <a:off x="5334000" y="3733800"/>
            <a:ext cx="1600199"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Calibri"/>
              <a:buNone/>
            </a:pPr>
            <a:r>
              <a:rPr b="1" i="0" lang="en-US" sz="2400" u="none">
                <a:solidFill>
                  <a:schemeClr val="lt2"/>
                </a:solidFill>
                <a:latin typeface="Calibri"/>
                <a:ea typeface="Calibri"/>
                <a:cs typeface="Calibri"/>
                <a:sym typeface="Calibri"/>
              </a:rPr>
              <a:t>Group A</a:t>
            </a:r>
          </a:p>
        </p:txBody>
      </p:sp>
      <p:sp>
        <p:nvSpPr>
          <p:cNvPr id="380" name="Shape 380"/>
          <p:cNvSpPr txBox="1"/>
          <p:nvPr/>
        </p:nvSpPr>
        <p:spPr>
          <a:xfrm>
            <a:off x="5638800" y="4419600"/>
            <a:ext cx="1600199"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Calibri"/>
              <a:buNone/>
            </a:pPr>
            <a:r>
              <a:rPr b="1" i="0" lang="en-US" sz="2400" u="none">
                <a:solidFill>
                  <a:schemeClr val="lt2"/>
                </a:solidFill>
                <a:latin typeface="Calibri"/>
                <a:ea typeface="Calibri"/>
                <a:cs typeface="Calibri"/>
                <a:sym typeface="Calibri"/>
              </a:rPr>
              <a:t>Group B</a:t>
            </a:r>
          </a:p>
        </p:txBody>
      </p:sp>
      <p:sp>
        <p:nvSpPr>
          <p:cNvPr id="381" name="Shape 381"/>
          <p:cNvSpPr txBox="1"/>
          <p:nvPr/>
        </p:nvSpPr>
        <p:spPr>
          <a:xfrm>
            <a:off x="5257800" y="5181600"/>
            <a:ext cx="2971799"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Calibri"/>
              <a:buNone/>
            </a:pPr>
            <a:r>
              <a:rPr b="1" i="0" lang="en-US" sz="2400" u="none">
                <a:solidFill>
                  <a:schemeClr val="lt2"/>
                </a:solidFill>
                <a:latin typeface="Calibri"/>
                <a:ea typeface="Calibri"/>
                <a:cs typeface="Calibri"/>
                <a:sym typeface="Calibri"/>
              </a:rPr>
              <a:t>Phone or no phone</a:t>
            </a:r>
          </a:p>
        </p:txBody>
      </p:sp>
      <p:sp>
        <p:nvSpPr>
          <p:cNvPr id="382" name="Shape 382"/>
          <p:cNvSpPr txBox="1"/>
          <p:nvPr/>
        </p:nvSpPr>
        <p:spPr>
          <a:xfrm>
            <a:off x="5181600" y="5943600"/>
            <a:ext cx="2971799"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Calibri"/>
              <a:buNone/>
            </a:pPr>
            <a:r>
              <a:rPr b="1" i="0" lang="en-US" sz="2400" u="none">
                <a:solidFill>
                  <a:schemeClr val="lt2"/>
                </a:solidFill>
                <a:latin typeface="Calibri"/>
                <a:ea typeface="Calibri"/>
                <a:cs typeface="Calibri"/>
                <a:sym typeface="Calibri"/>
              </a:rPr>
              <a:t>Reaction time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500"/>
                                        <p:tgtEl>
                                          <p:spTgt spid="3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Effect filter="fade" transition="in">
                                      <p:cBhvr>
                                        <p:cTn dur="500"/>
                                        <p:tgtEl>
                                          <p:spTgt spid="3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Effect filter="fade" transition="in">
                                      <p:cBhvr>
                                        <p:cTn dur="500"/>
                                        <p:tgtEl>
                                          <p:spTgt spid="3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animEffect filter="fade" transition="in">
                                      <p:cBhvr>
                                        <p:cTn dur="500"/>
                                        <p:tgtEl>
                                          <p:spTgt spid="3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animEffect filter="fade" transition="in">
                                      <p:cBhvr>
                                        <p:cTn dur="500"/>
                                        <p:tgtEl>
                                          <p:spTgt spid="3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5" st="5"/>
                                            </p:txEl>
                                          </p:spTgt>
                                        </p:tgtEl>
                                        <p:attrNameLst>
                                          <p:attrName>style.visibility</p:attrName>
                                        </p:attrNameLst>
                                      </p:cBhvr>
                                      <p:to>
                                        <p:strVal val="visible"/>
                                      </p:to>
                                    </p:set>
                                    <p:animEffect filter="fade" transition="in">
                                      <p:cBhvr>
                                        <p:cTn dur="500"/>
                                        <p:tgtEl>
                                          <p:spTgt spid="37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6" st="6"/>
                                            </p:txEl>
                                          </p:spTgt>
                                        </p:tgtEl>
                                        <p:attrNameLst>
                                          <p:attrName>style.visibility</p:attrName>
                                        </p:attrNameLst>
                                      </p:cBhvr>
                                      <p:to>
                                        <p:strVal val="visible"/>
                                      </p:to>
                                    </p:set>
                                    <p:animEffect filter="fade" transition="in">
                                      <p:cBhvr>
                                        <p:cTn dur="500"/>
                                        <p:tgtEl>
                                          <p:spTgt spid="37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7" st="7"/>
                                            </p:txEl>
                                          </p:spTgt>
                                        </p:tgtEl>
                                        <p:attrNameLst>
                                          <p:attrName>style.visibility</p:attrName>
                                        </p:attrNameLst>
                                      </p:cBhvr>
                                      <p:to>
                                        <p:strVal val="visible"/>
                                      </p:to>
                                    </p:set>
                                    <p:animEffect filter="fade" transition="in">
                                      <p:cBhvr>
                                        <p:cTn dur="500"/>
                                        <p:tgtEl>
                                          <p:spTgt spid="37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219075" y="227012"/>
            <a:ext cx="7705724"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sng" cap="none" strike="noStrike">
                <a:solidFill>
                  <a:schemeClr val="dk2"/>
                </a:solidFill>
                <a:latin typeface="Arial"/>
                <a:ea typeface="Arial"/>
                <a:cs typeface="Arial"/>
                <a:sym typeface="Arial"/>
              </a:rPr>
              <a:t>The Steps to the Scientific Method</a:t>
            </a:r>
          </a:p>
        </p:txBody>
      </p:sp>
      <p:sp>
        <p:nvSpPr>
          <p:cNvPr id="216" name="Shape 216"/>
          <p:cNvSpPr txBox="1"/>
          <p:nvPr>
            <p:ph idx="1" type="body"/>
          </p:nvPr>
        </p:nvSpPr>
        <p:spPr>
          <a:xfrm>
            <a:off x="263525" y="1598612"/>
            <a:ext cx="7386636" cy="44973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1.  </a:t>
            </a:r>
            <a:r>
              <a:rPr b="1" i="0" lang="en-US" sz="3200" u="sng" cap="none" strike="noStrike">
                <a:solidFill>
                  <a:schemeClr val="dk1"/>
                </a:solidFill>
                <a:latin typeface="Arial"/>
                <a:ea typeface="Arial"/>
                <a:cs typeface="Arial"/>
                <a:sym typeface="Arial"/>
              </a:rPr>
              <a:t>State the problem</a:t>
            </a:r>
          </a:p>
          <a:p>
            <a:pPr indent="-342900" lvl="0" marL="342900" marR="0" rtl="0" algn="l">
              <a:lnSpc>
                <a:spcPct val="100000"/>
              </a:lnSpc>
              <a:spcBef>
                <a:spcPts val="64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2.  </a:t>
            </a:r>
            <a:r>
              <a:rPr b="1" i="0" lang="en-US" sz="3200" u="sng" cap="none" strike="noStrike">
                <a:solidFill>
                  <a:schemeClr val="dk1"/>
                </a:solidFill>
                <a:latin typeface="Arial"/>
                <a:ea typeface="Arial"/>
                <a:cs typeface="Arial"/>
                <a:sym typeface="Arial"/>
              </a:rPr>
              <a:t>Gather information</a:t>
            </a:r>
          </a:p>
          <a:p>
            <a:pPr indent="-342900" lvl="0" marL="342900" marR="0" rtl="0" algn="l">
              <a:lnSpc>
                <a:spcPct val="100000"/>
              </a:lnSpc>
              <a:spcBef>
                <a:spcPts val="64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3.  </a:t>
            </a:r>
            <a:r>
              <a:rPr b="1" i="0" lang="en-US" sz="3200" u="sng" cap="none" strike="noStrike">
                <a:solidFill>
                  <a:schemeClr val="dk1"/>
                </a:solidFill>
                <a:latin typeface="Arial"/>
                <a:ea typeface="Arial"/>
                <a:cs typeface="Arial"/>
                <a:sym typeface="Arial"/>
              </a:rPr>
              <a:t>Formulate a hypothesis</a:t>
            </a:r>
          </a:p>
          <a:p>
            <a:pPr indent="-342900" lvl="0" marL="342900" marR="0" rtl="0" algn="l">
              <a:lnSpc>
                <a:spcPct val="100000"/>
              </a:lnSpc>
              <a:spcBef>
                <a:spcPts val="64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4.  </a:t>
            </a:r>
            <a:r>
              <a:rPr b="1" i="0" lang="en-US" sz="3200" u="sng" cap="none" strike="noStrike">
                <a:solidFill>
                  <a:schemeClr val="dk1"/>
                </a:solidFill>
                <a:latin typeface="Arial"/>
                <a:ea typeface="Arial"/>
                <a:cs typeface="Arial"/>
                <a:sym typeface="Arial"/>
              </a:rPr>
              <a:t>Conduct your experiment</a:t>
            </a:r>
          </a:p>
          <a:p>
            <a:pPr indent="-342900" lvl="0" marL="342900" marR="0" rtl="0" algn="l">
              <a:lnSpc>
                <a:spcPct val="100000"/>
              </a:lnSpc>
              <a:spcBef>
                <a:spcPts val="64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5.  </a:t>
            </a:r>
            <a:r>
              <a:rPr b="1" i="0" lang="en-US" sz="3200" u="sng" cap="none" strike="noStrike">
                <a:solidFill>
                  <a:schemeClr val="dk1"/>
                </a:solidFill>
                <a:latin typeface="Arial"/>
                <a:ea typeface="Arial"/>
                <a:cs typeface="Arial"/>
                <a:sym typeface="Arial"/>
              </a:rPr>
              <a:t>Record and Analyze Data</a:t>
            </a:r>
          </a:p>
          <a:p>
            <a:pPr indent="-342900" lvl="0" marL="342900" marR="0" rtl="0" algn="l">
              <a:lnSpc>
                <a:spcPct val="100000"/>
              </a:lnSpc>
              <a:spcBef>
                <a:spcPts val="64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6.  </a:t>
            </a:r>
            <a:r>
              <a:rPr b="1" i="0" lang="en-US" sz="3200" u="sng" cap="none" strike="noStrike">
                <a:solidFill>
                  <a:schemeClr val="dk1"/>
                </a:solidFill>
                <a:latin typeface="Arial"/>
                <a:ea typeface="Arial"/>
                <a:cs typeface="Arial"/>
                <a:sym typeface="Arial"/>
              </a:rPr>
              <a:t>State your conclusion</a:t>
            </a:r>
          </a:p>
        </p:txBody>
      </p:sp>
      <p:pic>
        <p:nvPicPr>
          <p:cNvPr descr="http://www.onlinescienceprojects.com/guide/scientist.jpg" id="217" name="Shape 217"/>
          <p:cNvPicPr preferRelativeResize="0"/>
          <p:nvPr/>
        </p:nvPicPr>
        <p:blipFill rotWithShape="1">
          <a:blip r:embed="rId3">
            <a:alphaModFix/>
          </a:blip>
          <a:srcRect b="0" l="0" r="0" t="0"/>
          <a:stretch/>
        </p:blipFill>
        <p:spPr>
          <a:xfrm>
            <a:off x="6557961" y="1447800"/>
            <a:ext cx="2586036" cy="4419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 calcmode="lin" valueType="num">
                                      <p:cBhvr additive="base">
                                        <p:cTn dur="500"/>
                                        <p:tgtEl>
                                          <p:spTgt spid="21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 calcmode="lin" valueType="num">
                                      <p:cBhvr additive="base">
                                        <p:cTn dur="500"/>
                                        <p:tgtEl>
                                          <p:spTgt spid="21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 calcmode="lin" valueType="num">
                                      <p:cBhvr additive="base">
                                        <p:cTn dur="500"/>
                                        <p:tgtEl>
                                          <p:spTgt spid="21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 calcmode="lin" valueType="num">
                                      <p:cBhvr additive="base">
                                        <p:cTn dur="500"/>
                                        <p:tgtEl>
                                          <p:spTgt spid="21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anim calcmode="lin" valueType="num">
                                      <p:cBhvr additive="base">
                                        <p:cTn dur="500"/>
                                        <p:tgtEl>
                                          <p:spTgt spid="21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xEl>
                                              <p:pRg end="5" st="5"/>
                                            </p:txEl>
                                          </p:spTgt>
                                        </p:tgtEl>
                                        <p:attrNameLst>
                                          <p:attrName>style.visibility</p:attrName>
                                        </p:attrNameLst>
                                      </p:cBhvr>
                                      <p:to>
                                        <p:strVal val="visible"/>
                                      </p:to>
                                    </p:set>
                                    <p:anim calcmode="lin" valueType="num">
                                      <p:cBhvr additive="base">
                                        <p:cTn dur="500"/>
                                        <p:tgtEl>
                                          <p:spTgt spid="21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228600" y="0"/>
            <a:ext cx="7477124" cy="9128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6000" u="sng" cap="none" strike="noStrike">
                <a:solidFill>
                  <a:schemeClr val="dk2"/>
                </a:solidFill>
                <a:latin typeface="Arial"/>
                <a:ea typeface="Arial"/>
                <a:cs typeface="Arial"/>
                <a:sym typeface="Arial"/>
              </a:rPr>
              <a:t>State Your Problem</a:t>
            </a:r>
          </a:p>
        </p:txBody>
      </p:sp>
      <p:sp>
        <p:nvSpPr>
          <p:cNvPr id="223" name="Shape 223"/>
          <p:cNvSpPr txBox="1"/>
          <p:nvPr>
            <p:ph idx="1" type="body"/>
          </p:nvPr>
        </p:nvSpPr>
        <p:spPr>
          <a:xfrm>
            <a:off x="381000" y="990600"/>
            <a:ext cx="7386636" cy="44973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You can’t solve a problem if you don’t know what it is!</a:t>
            </a:r>
          </a:p>
          <a:p>
            <a:pPr indent="-285750" lvl="1" marL="742950" marR="0" rtl="0" algn="l">
              <a:lnSpc>
                <a:spcPct val="10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If your plants are dying and you want to figure out why…this is your problem</a:t>
            </a:r>
          </a:p>
          <a:p>
            <a:pPr indent="-285750" lvl="1" marL="742950" marR="0" rtl="0" algn="l">
              <a:lnSpc>
                <a:spcPct val="10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Why are my plants dying?</a:t>
            </a:r>
          </a:p>
          <a:p>
            <a:pPr indent="-285750" lvl="1" marL="742950" marR="0" rtl="0" algn="l">
              <a:lnSpc>
                <a:spcPct val="100000"/>
              </a:lnSpc>
              <a:spcBef>
                <a:spcPts val="56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ct val="100000"/>
              <a:buFont typeface="Arial"/>
              <a:buChar char="•"/>
            </a:pPr>
            <a:r>
              <a:rPr b="0" i="1" lang="en-US" sz="4000" u="none" cap="none" strike="noStrike">
                <a:solidFill>
                  <a:schemeClr val="dk1"/>
                </a:solidFill>
                <a:latin typeface="Arial"/>
                <a:ea typeface="Arial"/>
                <a:cs typeface="Arial"/>
                <a:sym typeface="Arial"/>
              </a:rPr>
              <a:t>This is </a:t>
            </a:r>
            <a:r>
              <a:rPr b="1" i="1" lang="en-US" sz="4000" u="sng" cap="none" strike="noStrike">
                <a:solidFill>
                  <a:schemeClr val="dk1"/>
                </a:solidFill>
                <a:latin typeface="Arial"/>
                <a:ea typeface="Arial"/>
                <a:cs typeface="Arial"/>
                <a:sym typeface="Arial"/>
              </a:rPr>
              <a:t>ALWAYS</a:t>
            </a:r>
            <a:r>
              <a:rPr b="0" i="1" lang="en-US" sz="4000" u="none" cap="none" strike="noStrike">
                <a:solidFill>
                  <a:schemeClr val="dk1"/>
                </a:solidFill>
                <a:latin typeface="Arial"/>
                <a:ea typeface="Arial"/>
                <a:cs typeface="Arial"/>
                <a:sym typeface="Arial"/>
              </a:rPr>
              <a:t> the</a:t>
            </a:r>
          </a:p>
          <a:p>
            <a:pPr indent="-342900" lvl="0" marL="342900" marR="0" rtl="0" algn="l">
              <a:lnSpc>
                <a:spcPct val="100000"/>
              </a:lnSpc>
              <a:spcBef>
                <a:spcPts val="800"/>
              </a:spcBef>
              <a:spcAft>
                <a:spcPts val="0"/>
              </a:spcAft>
              <a:buClr>
                <a:schemeClr val="dk1"/>
              </a:buClr>
              <a:buSzPct val="25000"/>
              <a:buFont typeface="Arial"/>
              <a:buNone/>
            </a:pPr>
            <a:r>
              <a:rPr b="0" i="1" lang="en-US" sz="4000" u="none" cap="none" strike="noStrike">
                <a:solidFill>
                  <a:schemeClr val="dk1"/>
                </a:solidFill>
                <a:latin typeface="Arial"/>
                <a:ea typeface="Arial"/>
                <a:cs typeface="Arial"/>
                <a:sym typeface="Arial"/>
              </a:rPr>
              <a:t> first step in science!!</a:t>
            </a:r>
          </a:p>
          <a:p>
            <a:pPr indent="-342900" lvl="0" marL="342900" marR="0" rtl="0" algn="l">
              <a:spcBef>
                <a:spcPts val="800"/>
              </a:spcBef>
              <a:spcAft>
                <a:spcPts val="0"/>
              </a:spcAft>
              <a:buClr>
                <a:schemeClr val="dk1"/>
              </a:buClr>
              <a:buSzPct val="100000"/>
              <a:buFont typeface="Arial"/>
              <a:buNone/>
            </a:pPr>
            <a:r>
              <a:t/>
            </a:r>
            <a:endParaRPr b="0" i="1" sz="4000" u="none" cap="none" strike="noStrike">
              <a:solidFill>
                <a:schemeClr val="dk1"/>
              </a:solidFill>
              <a:latin typeface="Arial"/>
              <a:ea typeface="Arial"/>
              <a:cs typeface="Arial"/>
              <a:sym typeface="Arial"/>
            </a:endParaRPr>
          </a:p>
        </p:txBody>
      </p:sp>
      <p:pic>
        <p:nvPicPr>
          <p:cNvPr descr="http://extend.schoolwires.com/clipartgallery/images/32891681.gif" id="224" name="Shape 224"/>
          <p:cNvPicPr preferRelativeResize="0"/>
          <p:nvPr/>
        </p:nvPicPr>
        <p:blipFill rotWithShape="1">
          <a:blip r:embed="rId3">
            <a:alphaModFix/>
          </a:blip>
          <a:srcRect b="0" l="0" r="0" t="0"/>
          <a:stretch/>
        </p:blipFill>
        <p:spPr>
          <a:xfrm>
            <a:off x="5334000" y="3048000"/>
            <a:ext cx="3809999" cy="3809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 calcmode="lin" valueType="num">
                                      <p:cBhvr additive="base">
                                        <p:cTn dur="500"/>
                                        <p:tgtEl>
                                          <p:spTgt spid="22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anim calcmode="lin" valueType="num">
                                      <p:cBhvr additive="base">
                                        <p:cTn dur="500"/>
                                        <p:tgtEl>
                                          <p:spTgt spid="22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anim calcmode="lin" valueType="num">
                                      <p:cBhvr additive="base">
                                        <p:cTn dur="500"/>
                                        <p:tgtEl>
                                          <p:spTgt spid="22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xEl>
                                              <p:pRg end="3" st="3"/>
                                            </p:txEl>
                                          </p:spTgt>
                                        </p:tgtEl>
                                        <p:attrNameLst>
                                          <p:attrName>style.visibility</p:attrName>
                                        </p:attrNameLst>
                                      </p:cBhvr>
                                      <p:to>
                                        <p:strVal val="visible"/>
                                      </p:to>
                                    </p:set>
                                    <p:anim calcmode="lin" valueType="num">
                                      <p:cBhvr additive="base">
                                        <p:cTn dur="500"/>
                                        <p:tgtEl>
                                          <p:spTgt spid="22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xEl>
                                              <p:pRg end="4" st="4"/>
                                            </p:txEl>
                                          </p:spTgt>
                                        </p:tgtEl>
                                        <p:attrNameLst>
                                          <p:attrName>style.visibility</p:attrName>
                                        </p:attrNameLst>
                                      </p:cBhvr>
                                      <p:to>
                                        <p:strVal val="visible"/>
                                      </p:to>
                                    </p:set>
                                    <p:anim calcmode="lin" valueType="num">
                                      <p:cBhvr additive="base">
                                        <p:cTn dur="500"/>
                                        <p:tgtEl>
                                          <p:spTgt spid="22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xEl>
                                              <p:pRg end="5" st="5"/>
                                            </p:txEl>
                                          </p:spTgt>
                                        </p:tgtEl>
                                        <p:attrNameLst>
                                          <p:attrName>style.visibility</p:attrName>
                                        </p:attrNameLst>
                                      </p:cBhvr>
                                      <p:to>
                                        <p:strVal val="visible"/>
                                      </p:to>
                                    </p:set>
                                    <p:anim calcmode="lin" valueType="num">
                                      <p:cBhvr additive="base">
                                        <p:cTn dur="500"/>
                                        <p:tgtEl>
                                          <p:spTgt spid="22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xEl>
                                              <p:pRg end="6" st="6"/>
                                            </p:txEl>
                                          </p:spTgt>
                                        </p:tgtEl>
                                        <p:attrNameLst>
                                          <p:attrName>style.visibility</p:attrName>
                                        </p:attrNameLst>
                                      </p:cBhvr>
                                      <p:to>
                                        <p:strVal val="visible"/>
                                      </p:to>
                                    </p:set>
                                    <p:anim calcmode="lin" valueType="num">
                                      <p:cBhvr additive="base">
                                        <p:cTn dur="500"/>
                                        <p:tgtEl>
                                          <p:spTgt spid="22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228600" y="0"/>
            <a:ext cx="7477124"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6000" u="sng" cap="none" strike="noStrike">
                <a:solidFill>
                  <a:schemeClr val="dk2"/>
                </a:solidFill>
                <a:latin typeface="Arial"/>
                <a:ea typeface="Arial"/>
                <a:cs typeface="Arial"/>
                <a:sym typeface="Arial"/>
              </a:rPr>
              <a:t>Gather Information</a:t>
            </a:r>
          </a:p>
        </p:txBody>
      </p:sp>
      <p:sp>
        <p:nvSpPr>
          <p:cNvPr id="230" name="Shape 230"/>
          <p:cNvSpPr txBox="1"/>
          <p:nvPr>
            <p:ph idx="1" type="body"/>
          </p:nvPr>
        </p:nvSpPr>
        <p:spPr>
          <a:xfrm>
            <a:off x="304800" y="1066800"/>
            <a:ext cx="7386636" cy="38099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What do you know about your problem?</a:t>
            </a:r>
          </a:p>
          <a:p>
            <a:pPr indent="-285750" lvl="1" marL="742950" marR="0" rtl="0" algn="l">
              <a:lnSpc>
                <a:spcPct val="100000"/>
              </a:lnSpc>
              <a:spcBef>
                <a:spcPts val="560"/>
              </a:spcBef>
              <a:spcAft>
                <a:spcPts val="0"/>
              </a:spcAft>
              <a:buClr>
                <a:schemeClr val="dk1"/>
              </a:buClr>
              <a:buSzPct val="80000"/>
              <a:buFont typeface="Arial"/>
              <a:buChar char="•"/>
            </a:pPr>
            <a:r>
              <a:rPr b="1" i="0" lang="en-US" sz="2800" u="sng" cap="none" strike="noStrike">
                <a:solidFill>
                  <a:schemeClr val="dk1"/>
                </a:solidFill>
                <a:latin typeface="Arial"/>
                <a:ea typeface="Arial"/>
                <a:cs typeface="Arial"/>
                <a:sym typeface="Arial"/>
              </a:rPr>
              <a:t>Make sure to use reliable sources</a:t>
            </a:r>
          </a:p>
          <a:p>
            <a:pPr indent="-228600" lvl="2" marL="1143000" marR="0" rtl="0" algn="l">
              <a:lnSpc>
                <a:spcPct val="100000"/>
              </a:lnSpc>
              <a:spcBef>
                <a:spcPts val="480"/>
              </a:spcBef>
              <a:spcAft>
                <a:spcPts val="0"/>
              </a:spcAft>
              <a:buClr>
                <a:schemeClr val="dk1"/>
              </a:buClr>
              <a:buSzPct val="70000"/>
              <a:buFont typeface="Arial"/>
              <a:buChar char="•"/>
            </a:pPr>
            <a:r>
              <a:rPr b="0" i="0" lang="en-US" sz="2400" u="none" cap="none" strike="noStrike">
                <a:solidFill>
                  <a:schemeClr val="dk1"/>
                </a:solidFill>
                <a:latin typeface="Arial"/>
                <a:ea typeface="Arial"/>
                <a:cs typeface="Arial"/>
                <a:sym typeface="Arial"/>
              </a:rPr>
              <a:t>Wikipedia is NOT a reliable source!</a:t>
            </a:r>
          </a:p>
          <a:p>
            <a:pPr indent="-228600" lvl="2" marL="1143000" marR="0" rtl="0" algn="l">
              <a:lnSpc>
                <a:spcPct val="100000"/>
              </a:lnSpc>
              <a:spcBef>
                <a:spcPts val="480"/>
              </a:spcBef>
              <a:spcAft>
                <a:spcPts val="0"/>
              </a:spcAft>
              <a:buClr>
                <a:schemeClr val="dk1"/>
              </a:buClr>
              <a:buSzPct val="70000"/>
              <a:buFont typeface="Arial"/>
              <a:buChar char="•"/>
            </a:pPr>
            <a:r>
              <a:rPr b="1" i="0" lang="en-US" sz="2400" u="sng" cap="none" strike="noStrike">
                <a:solidFill>
                  <a:schemeClr val="dk1"/>
                </a:solidFill>
                <a:latin typeface="Arial"/>
                <a:ea typeface="Arial"/>
                <a:cs typeface="Arial"/>
                <a:sym typeface="Arial"/>
              </a:rPr>
              <a:t>ANYONE</a:t>
            </a:r>
            <a:r>
              <a:rPr b="0" i="0" lang="en-US" sz="2400" u="none" cap="none" strike="noStrike">
                <a:solidFill>
                  <a:schemeClr val="dk1"/>
                </a:solidFill>
                <a:latin typeface="Arial"/>
                <a:ea typeface="Arial"/>
                <a:cs typeface="Arial"/>
                <a:sym typeface="Arial"/>
              </a:rPr>
              <a:t> can make a .com site</a:t>
            </a:r>
          </a:p>
          <a:p>
            <a:pPr indent="-228600" lvl="2" marL="1143000" marR="0" rtl="0" algn="l">
              <a:lnSpc>
                <a:spcPct val="100000"/>
              </a:lnSpc>
              <a:spcBef>
                <a:spcPts val="480"/>
              </a:spcBef>
              <a:spcAft>
                <a:spcPts val="0"/>
              </a:spcAft>
              <a:buClr>
                <a:schemeClr val="dk1"/>
              </a:buClr>
              <a:buSzPct val="70000"/>
              <a:buFont typeface="Arial"/>
              <a:buChar char="•"/>
            </a:pPr>
            <a:r>
              <a:rPr b="0" i="0" lang="en-US" sz="2400" u="none" cap="none" strike="noStrike">
                <a:solidFill>
                  <a:schemeClr val="dk1"/>
                </a:solidFill>
                <a:latin typeface="Arial"/>
                <a:ea typeface="Arial"/>
                <a:cs typeface="Arial"/>
                <a:sym typeface="Arial"/>
              </a:rPr>
              <a:t>Better sources are .gov and .edu sites </a:t>
            </a:r>
          </a:p>
          <a:p>
            <a:pPr indent="-228600" lvl="2" marL="1143000" marR="0" rtl="0" algn="l">
              <a:lnSpc>
                <a:spcPct val="100000"/>
              </a:lnSpc>
              <a:spcBef>
                <a:spcPts val="480"/>
              </a:spcBef>
              <a:spcAft>
                <a:spcPts val="0"/>
              </a:spcAft>
              <a:buClr>
                <a:schemeClr val="dk1"/>
              </a:buClr>
              <a:buSzPct val="70000"/>
              <a:buFont typeface="Arial"/>
              <a:buChar char="•"/>
            </a:pPr>
            <a:r>
              <a:rPr b="0" i="0" lang="en-US" sz="2400" u="none" cap="none" strike="noStrike">
                <a:solidFill>
                  <a:schemeClr val="dk1"/>
                </a:solidFill>
                <a:latin typeface="Arial"/>
                <a:ea typeface="Arial"/>
                <a:cs typeface="Arial"/>
                <a:sym typeface="Arial"/>
              </a:rPr>
              <a:t>Best to use </a:t>
            </a:r>
            <a:r>
              <a:rPr b="1" i="0" lang="en-US" sz="2400" u="sng" cap="none" strike="noStrike">
                <a:solidFill>
                  <a:schemeClr val="dk1"/>
                </a:solidFill>
                <a:latin typeface="Arial"/>
                <a:ea typeface="Arial"/>
                <a:cs typeface="Arial"/>
                <a:sym typeface="Arial"/>
              </a:rPr>
              <a:t>MULTIPLE</a:t>
            </a:r>
            <a:r>
              <a:rPr b="0" i="0" lang="en-US" sz="2400" u="none" cap="none" strike="noStrike">
                <a:solidFill>
                  <a:schemeClr val="dk1"/>
                </a:solidFill>
                <a:latin typeface="Arial"/>
                <a:ea typeface="Arial"/>
                <a:cs typeface="Arial"/>
                <a:sym typeface="Arial"/>
              </a:rPr>
              <a:t> sources, for confirmation of information!</a:t>
            </a:r>
          </a:p>
        </p:txBody>
      </p:sp>
      <p:pic>
        <p:nvPicPr>
          <p:cNvPr descr="http://hub.colonialsd.org/ourschools/CES/PublishingImages/science%20pic.bmp" id="231" name="Shape 231"/>
          <p:cNvPicPr preferRelativeResize="0"/>
          <p:nvPr/>
        </p:nvPicPr>
        <p:blipFill rotWithShape="1">
          <a:blip r:embed="rId3">
            <a:alphaModFix/>
          </a:blip>
          <a:srcRect b="0" l="0" r="0" t="0"/>
          <a:stretch/>
        </p:blipFill>
        <p:spPr>
          <a:xfrm>
            <a:off x="304800" y="4724400"/>
            <a:ext cx="3124199" cy="1952624"/>
          </a:xfrm>
          <a:prstGeom prst="rect">
            <a:avLst/>
          </a:prstGeom>
          <a:noFill/>
          <a:ln>
            <a:noFill/>
          </a:ln>
        </p:spPr>
      </p:pic>
      <p:pic>
        <p:nvPicPr>
          <p:cNvPr descr="http://www.project786.com/Blogs/wp-content/uploads/2011/08/animated_computer_student_3.gif" id="232" name="Shape 232"/>
          <p:cNvPicPr preferRelativeResize="0"/>
          <p:nvPr/>
        </p:nvPicPr>
        <p:blipFill rotWithShape="1">
          <a:blip r:embed="rId4">
            <a:alphaModFix/>
          </a:blip>
          <a:srcRect b="0" l="0" r="0" t="0"/>
          <a:stretch/>
        </p:blipFill>
        <p:spPr>
          <a:xfrm>
            <a:off x="6400800" y="4343400"/>
            <a:ext cx="2743199"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 calcmode="lin" valueType="num">
                                      <p:cBhvr additive="base">
                                        <p:cTn dur="500"/>
                                        <p:tgtEl>
                                          <p:spTgt spid="23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 calcmode="lin" valueType="num">
                                      <p:cBhvr additive="base">
                                        <p:cTn dur="500"/>
                                        <p:tgtEl>
                                          <p:spTgt spid="23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 calcmode="lin" valueType="num">
                                      <p:cBhvr additive="base">
                                        <p:cTn dur="500"/>
                                        <p:tgtEl>
                                          <p:spTgt spid="23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 calcmode="lin" valueType="num">
                                      <p:cBhvr additive="base">
                                        <p:cTn dur="500"/>
                                        <p:tgtEl>
                                          <p:spTgt spid="23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anim calcmode="lin" valueType="num">
                                      <p:cBhvr additive="base">
                                        <p:cTn dur="500"/>
                                        <p:tgtEl>
                                          <p:spTgt spid="23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anim calcmode="lin" valueType="num">
                                      <p:cBhvr additive="base">
                                        <p:cTn dur="500"/>
                                        <p:tgtEl>
                                          <p:spTgt spid="23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219075" y="227012"/>
            <a:ext cx="7477124"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6000" u="sng" cap="none" strike="noStrike">
                <a:solidFill>
                  <a:schemeClr val="dk2"/>
                </a:solidFill>
                <a:latin typeface="Arial"/>
                <a:ea typeface="Arial"/>
                <a:cs typeface="Arial"/>
                <a:sym typeface="Arial"/>
              </a:rPr>
              <a:t>Plant Situation</a:t>
            </a:r>
          </a:p>
        </p:txBody>
      </p:sp>
      <p:sp>
        <p:nvSpPr>
          <p:cNvPr id="238" name="Shape 238"/>
          <p:cNvSpPr txBox="1"/>
          <p:nvPr>
            <p:ph idx="1" type="body"/>
          </p:nvPr>
        </p:nvSpPr>
        <p:spPr>
          <a:xfrm>
            <a:off x="263525" y="1598612"/>
            <a:ext cx="7386636" cy="44973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Plants need 4 basic things to survive</a:t>
            </a:r>
          </a:p>
          <a:p>
            <a:pPr indent="-285750" lvl="1" marL="742950" marR="0" rtl="0" algn="l">
              <a:lnSpc>
                <a:spcPct val="10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Water</a:t>
            </a:r>
          </a:p>
          <a:p>
            <a:pPr indent="-285750" lvl="1" marL="742950" marR="0" rtl="0" algn="l">
              <a:lnSpc>
                <a:spcPct val="10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Sunlight</a:t>
            </a:r>
          </a:p>
          <a:p>
            <a:pPr indent="-285750" lvl="1" marL="742950" marR="0" rtl="0" algn="l">
              <a:lnSpc>
                <a:spcPct val="10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Proper temperature</a:t>
            </a:r>
          </a:p>
          <a:p>
            <a:pPr indent="-285750" lvl="1" marL="742950" marR="0" rtl="0" algn="l">
              <a:lnSpc>
                <a:spcPct val="10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Good soil</a:t>
            </a:r>
          </a:p>
        </p:txBody>
      </p:sp>
      <p:pic>
        <p:nvPicPr>
          <p:cNvPr descr="http://janellmcclure.typepad.com/.a/6a00d83451848269e2014e8b2b93a3970d-800wi" id="239" name="Shape 239"/>
          <p:cNvPicPr preferRelativeResize="0"/>
          <p:nvPr/>
        </p:nvPicPr>
        <p:blipFill rotWithShape="1">
          <a:blip r:embed="rId3">
            <a:alphaModFix/>
          </a:blip>
          <a:srcRect b="0" l="0" r="0" t="0"/>
          <a:stretch/>
        </p:blipFill>
        <p:spPr>
          <a:xfrm>
            <a:off x="4465637" y="2743200"/>
            <a:ext cx="4478337" cy="3809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 calcmode="lin" valueType="num">
                                      <p:cBhvr additive="base">
                                        <p:cTn dur="500"/>
                                        <p:tgtEl>
                                          <p:spTgt spid="23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 calcmode="lin" valueType="num">
                                      <p:cBhvr additive="base">
                                        <p:cTn dur="500"/>
                                        <p:tgtEl>
                                          <p:spTgt spid="23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 calcmode="lin" valueType="num">
                                      <p:cBhvr additive="base">
                                        <p:cTn dur="500"/>
                                        <p:tgtEl>
                                          <p:spTgt spid="23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 calcmode="lin" valueType="num">
                                      <p:cBhvr additive="base">
                                        <p:cTn dur="500"/>
                                        <p:tgtEl>
                                          <p:spTgt spid="23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anim calcmode="lin" valueType="num">
                                      <p:cBhvr additive="base">
                                        <p:cTn dur="500"/>
                                        <p:tgtEl>
                                          <p:spTgt spid="23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219075" y="227012"/>
            <a:ext cx="7477124"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6000" u="sng" cap="none" strike="noStrike">
                <a:solidFill>
                  <a:schemeClr val="dk2"/>
                </a:solidFill>
                <a:latin typeface="Arial"/>
                <a:ea typeface="Arial"/>
                <a:cs typeface="Arial"/>
                <a:sym typeface="Arial"/>
              </a:rPr>
              <a:t>NY vs. NC</a:t>
            </a:r>
          </a:p>
        </p:txBody>
      </p:sp>
      <p:sp>
        <p:nvSpPr>
          <p:cNvPr id="245" name="Shape 245"/>
          <p:cNvSpPr txBox="1"/>
          <p:nvPr>
            <p:ph idx="1" type="body"/>
          </p:nvPr>
        </p:nvSpPr>
        <p:spPr>
          <a:xfrm>
            <a:off x="263525" y="1598612"/>
            <a:ext cx="7386636" cy="44973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Rainfall levels </a:t>
            </a:r>
            <a:r>
              <a:rPr b="0" i="0" lang="en-US" sz="3200" u="none" cap="none" strike="noStrike">
                <a:solidFill>
                  <a:schemeClr val="dk1"/>
                </a:solidFill>
                <a:latin typeface="Arial"/>
                <a:ea typeface="Arial"/>
                <a:cs typeface="Arial"/>
                <a:sym typeface="Arial"/>
              </a:rPr>
              <a:t>– similar</a:t>
            </a:r>
          </a:p>
          <a:p>
            <a:pPr indent="-342900" lvl="0" marL="342900" marR="0" rtl="0" algn="l">
              <a:lnSpc>
                <a:spcPct val="100000"/>
              </a:lnSpc>
              <a:spcBef>
                <a:spcPts val="64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Sunlight</a:t>
            </a:r>
            <a:r>
              <a:rPr b="0" i="0" lang="en-US" sz="3200" u="none" cap="none" strike="noStrike">
                <a:solidFill>
                  <a:schemeClr val="dk1"/>
                </a:solidFill>
                <a:latin typeface="Arial"/>
                <a:ea typeface="Arial"/>
                <a:cs typeface="Arial"/>
                <a:sym typeface="Arial"/>
              </a:rPr>
              <a:t> – similar</a:t>
            </a:r>
          </a:p>
          <a:p>
            <a:pPr indent="-342900" lvl="0" marL="342900" marR="0" rtl="0" algn="l">
              <a:lnSpc>
                <a:spcPct val="100000"/>
              </a:lnSpc>
              <a:spcBef>
                <a:spcPts val="64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Temperature</a:t>
            </a:r>
            <a:r>
              <a:rPr b="0" i="0" lang="en-US" sz="3200" u="none" cap="none" strike="noStrike">
                <a:solidFill>
                  <a:schemeClr val="dk1"/>
                </a:solidFill>
                <a:latin typeface="Arial"/>
                <a:ea typeface="Arial"/>
                <a:cs typeface="Arial"/>
                <a:sym typeface="Arial"/>
              </a:rPr>
              <a:t> – similar</a:t>
            </a:r>
          </a:p>
          <a:p>
            <a:pPr indent="-342900" lvl="0" marL="342900" marR="0" rtl="0" algn="l">
              <a:lnSpc>
                <a:spcPct val="100000"/>
              </a:lnSpc>
              <a:spcBef>
                <a:spcPts val="64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Soil</a:t>
            </a:r>
            <a:r>
              <a:rPr b="0" i="0" lang="en-US" sz="3200" u="none" cap="none" strike="noStrike">
                <a:solidFill>
                  <a:schemeClr val="dk1"/>
                </a:solidFill>
                <a:latin typeface="Arial"/>
                <a:ea typeface="Arial"/>
                <a:cs typeface="Arial"/>
                <a:sym typeface="Arial"/>
              </a:rPr>
              <a:t> – DIFFERENT</a:t>
            </a:r>
          </a:p>
          <a:p>
            <a:pPr indent="-285750" lvl="1" marL="742950" marR="0" rtl="0" algn="l">
              <a:lnSpc>
                <a:spcPct val="10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NY – topsoil</a:t>
            </a:r>
          </a:p>
          <a:p>
            <a:pPr indent="-285750" lvl="1" marL="742950" marR="0" rtl="0" algn="l">
              <a:lnSpc>
                <a:spcPct val="10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NC – clay</a:t>
            </a:r>
          </a:p>
          <a:p>
            <a:pPr indent="-342900" lvl="0" marL="342900" marR="0" rtl="0" algn="l">
              <a:lnSpc>
                <a:spcPct val="100000"/>
              </a:lnSpc>
              <a:spcBef>
                <a:spcPts val="640"/>
              </a:spcBef>
              <a:spcAft>
                <a:spcPts val="0"/>
              </a:spcAft>
              <a:buClr>
                <a:schemeClr val="dk1"/>
              </a:buClr>
              <a:buSzPct val="100000"/>
              <a:buFont typeface="Arial"/>
              <a:buChar char="•"/>
            </a:pPr>
            <a:r>
              <a:rPr b="1" i="1" lang="en-US" sz="3200" u="none" cap="none" strike="noStrike">
                <a:solidFill>
                  <a:schemeClr val="dk1"/>
                </a:solidFill>
                <a:latin typeface="Arial"/>
                <a:ea typeface="Arial"/>
                <a:cs typeface="Arial"/>
                <a:sym typeface="Arial"/>
              </a:rPr>
              <a:t>Could the soil be </a:t>
            </a:r>
          </a:p>
          <a:p>
            <a:pPr indent="-342900" lvl="0" marL="342900" marR="0" rtl="0" algn="l">
              <a:lnSpc>
                <a:spcPct val="100000"/>
              </a:lnSpc>
              <a:spcBef>
                <a:spcPts val="64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causing the problem?</a:t>
            </a:r>
          </a:p>
        </p:txBody>
      </p:sp>
      <p:pic>
        <p:nvPicPr>
          <p:cNvPr descr="thinking cap" id="246" name="Shape 246"/>
          <p:cNvPicPr preferRelativeResize="0"/>
          <p:nvPr/>
        </p:nvPicPr>
        <p:blipFill rotWithShape="1">
          <a:blip r:embed="rId3">
            <a:alphaModFix/>
          </a:blip>
          <a:srcRect b="0" l="0" r="0" t="0"/>
          <a:stretch/>
        </p:blipFill>
        <p:spPr>
          <a:xfrm>
            <a:off x="5410200" y="1600200"/>
            <a:ext cx="3581399" cy="4190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 calcmode="lin" valueType="num">
                                      <p:cBhvr additive="base">
                                        <p:cTn dur="500"/>
                                        <p:tgtEl>
                                          <p:spTgt spid="24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 calcmode="lin" valueType="num">
                                      <p:cBhvr additive="base">
                                        <p:cTn dur="500"/>
                                        <p:tgtEl>
                                          <p:spTgt spid="24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 calcmode="lin" valueType="num">
                                      <p:cBhvr additive="base">
                                        <p:cTn dur="500"/>
                                        <p:tgtEl>
                                          <p:spTgt spid="24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anim calcmode="lin" valueType="num">
                                      <p:cBhvr additive="base">
                                        <p:cTn dur="500"/>
                                        <p:tgtEl>
                                          <p:spTgt spid="24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4" st="4"/>
                                            </p:txEl>
                                          </p:spTgt>
                                        </p:tgtEl>
                                        <p:attrNameLst>
                                          <p:attrName>style.visibility</p:attrName>
                                        </p:attrNameLst>
                                      </p:cBhvr>
                                      <p:to>
                                        <p:strVal val="visible"/>
                                      </p:to>
                                    </p:set>
                                    <p:anim calcmode="lin" valueType="num">
                                      <p:cBhvr additive="base">
                                        <p:cTn dur="500"/>
                                        <p:tgtEl>
                                          <p:spTgt spid="24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5" st="5"/>
                                            </p:txEl>
                                          </p:spTgt>
                                        </p:tgtEl>
                                        <p:attrNameLst>
                                          <p:attrName>style.visibility</p:attrName>
                                        </p:attrNameLst>
                                      </p:cBhvr>
                                      <p:to>
                                        <p:strVal val="visible"/>
                                      </p:to>
                                    </p:set>
                                    <p:anim calcmode="lin" valueType="num">
                                      <p:cBhvr additive="base">
                                        <p:cTn dur="500"/>
                                        <p:tgtEl>
                                          <p:spTgt spid="24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6" st="6"/>
                                            </p:txEl>
                                          </p:spTgt>
                                        </p:tgtEl>
                                        <p:attrNameLst>
                                          <p:attrName>style.visibility</p:attrName>
                                        </p:attrNameLst>
                                      </p:cBhvr>
                                      <p:to>
                                        <p:strVal val="visible"/>
                                      </p:to>
                                    </p:set>
                                    <p:anim calcmode="lin" valueType="num">
                                      <p:cBhvr additive="base">
                                        <p:cTn dur="500"/>
                                        <p:tgtEl>
                                          <p:spTgt spid="24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7" st="7"/>
                                            </p:txEl>
                                          </p:spTgt>
                                        </p:tgtEl>
                                        <p:attrNameLst>
                                          <p:attrName>style.visibility</p:attrName>
                                        </p:attrNameLst>
                                      </p:cBhvr>
                                      <p:to>
                                        <p:strVal val="visible"/>
                                      </p:to>
                                    </p:set>
                                    <p:anim calcmode="lin" valueType="num">
                                      <p:cBhvr additive="base">
                                        <p:cTn dur="500"/>
                                        <p:tgtEl>
                                          <p:spTgt spid="24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219075" y="227012"/>
            <a:ext cx="7934324"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4400" u="sng" cap="none" strike="noStrike">
                <a:solidFill>
                  <a:schemeClr val="dk2"/>
                </a:solidFill>
                <a:latin typeface="Arial"/>
                <a:ea typeface="Arial"/>
                <a:cs typeface="Arial"/>
                <a:sym typeface="Arial"/>
              </a:rPr>
              <a:t>Formulate Your Hypothesis</a:t>
            </a:r>
          </a:p>
        </p:txBody>
      </p:sp>
      <p:sp>
        <p:nvSpPr>
          <p:cNvPr id="252" name="Shape 252"/>
          <p:cNvSpPr txBox="1"/>
          <p:nvPr>
            <p:ph idx="1" type="body"/>
          </p:nvPr>
        </p:nvSpPr>
        <p:spPr>
          <a:xfrm>
            <a:off x="263525" y="1598612"/>
            <a:ext cx="7386636" cy="44973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Hypothesis</a:t>
            </a:r>
            <a:r>
              <a:rPr b="0" i="0" lang="en-US" sz="3200" u="none" cap="none" strike="noStrike">
                <a:solidFill>
                  <a:schemeClr val="dk1"/>
                </a:solidFill>
                <a:latin typeface="Arial"/>
                <a:ea typeface="Arial"/>
                <a:cs typeface="Arial"/>
                <a:sym typeface="Arial"/>
              </a:rPr>
              <a:t> – a </a:t>
            </a:r>
            <a:r>
              <a:rPr b="1" i="0" lang="en-US" sz="3200" u="sng" cap="none" strike="noStrike">
                <a:solidFill>
                  <a:schemeClr val="dk1"/>
                </a:solidFill>
                <a:latin typeface="Arial"/>
                <a:ea typeface="Arial"/>
                <a:cs typeface="Arial"/>
                <a:sym typeface="Arial"/>
              </a:rPr>
              <a:t>prediction</a:t>
            </a:r>
            <a:r>
              <a:rPr b="0" i="0" lang="en-US" sz="3200" u="none" cap="none" strike="noStrike">
                <a:solidFill>
                  <a:schemeClr val="dk1"/>
                </a:solidFill>
                <a:latin typeface="Arial"/>
                <a:ea typeface="Arial"/>
                <a:cs typeface="Arial"/>
                <a:sym typeface="Arial"/>
              </a:rPr>
              <a:t> based on </a:t>
            </a:r>
            <a:r>
              <a:rPr b="1" i="0" lang="en-US" sz="3200" u="sng" cap="none" strike="noStrike">
                <a:solidFill>
                  <a:schemeClr val="dk1"/>
                </a:solidFill>
                <a:latin typeface="Arial"/>
                <a:ea typeface="Arial"/>
                <a:cs typeface="Arial"/>
                <a:sym typeface="Arial"/>
              </a:rPr>
              <a:t>previous knowledge and research</a:t>
            </a:r>
            <a:r>
              <a:rPr b="0" i="0" lang="en-US" sz="3200" u="none" cap="none" strike="noStrike">
                <a:solidFill>
                  <a:schemeClr val="dk1"/>
                </a:solidFill>
                <a:latin typeface="Arial"/>
                <a:ea typeface="Arial"/>
                <a:cs typeface="Arial"/>
                <a:sym typeface="Arial"/>
              </a:rPr>
              <a:t>.</a:t>
            </a:r>
          </a:p>
          <a:p>
            <a:pPr indent="-342900" lvl="0" marL="342900" marR="0" rtl="0" algn="l">
              <a:lnSpc>
                <a:spcPct val="100000"/>
              </a:lnSpc>
              <a:spcBef>
                <a:spcPts val="640"/>
              </a:spcBef>
              <a:spcAft>
                <a:spcPts val="0"/>
              </a:spcAft>
              <a:buClr>
                <a:schemeClr val="dk1"/>
              </a:buClr>
              <a:buSzPct val="100000"/>
              <a:buFont typeface="Arial"/>
              <a:buChar char="•"/>
            </a:pPr>
            <a:r>
              <a:rPr b="1" i="0" lang="en-US" sz="3200" u="none" cap="none" strike="noStrike">
                <a:solidFill>
                  <a:schemeClr val="dk1"/>
                </a:solidFill>
                <a:latin typeface="Arial"/>
                <a:ea typeface="Arial"/>
                <a:cs typeface="Arial"/>
                <a:sym typeface="Arial"/>
              </a:rPr>
              <a:t>NOT</a:t>
            </a:r>
            <a:r>
              <a:rPr b="0" i="0" lang="en-US" sz="3200" u="none" cap="none" strike="noStrike">
                <a:solidFill>
                  <a:schemeClr val="dk1"/>
                </a:solidFill>
                <a:latin typeface="Arial"/>
                <a:ea typeface="Arial"/>
                <a:cs typeface="Arial"/>
                <a:sym typeface="Arial"/>
              </a:rPr>
              <a:t> an ‘</a:t>
            </a:r>
            <a:r>
              <a:rPr b="0" i="1" lang="en-US" sz="3200" u="none" cap="none" strike="noStrike">
                <a:solidFill>
                  <a:schemeClr val="dk1"/>
                </a:solidFill>
                <a:latin typeface="Arial"/>
                <a:ea typeface="Arial"/>
                <a:cs typeface="Arial"/>
                <a:sym typeface="Arial"/>
              </a:rPr>
              <a:t>educated guess</a:t>
            </a:r>
            <a:r>
              <a:rPr b="0" i="0" lang="en-US" sz="3200" u="none" cap="none" strike="noStrike">
                <a:solidFill>
                  <a:schemeClr val="dk1"/>
                </a:solidFill>
                <a:latin typeface="Arial"/>
                <a:ea typeface="Arial"/>
                <a:cs typeface="Arial"/>
                <a:sym typeface="Arial"/>
              </a:rPr>
              <a:t>’!!</a:t>
            </a:r>
          </a:p>
          <a:p>
            <a:pPr indent="-342900" lvl="0" marL="342900" marR="0" rtl="0" algn="l">
              <a:lnSpc>
                <a:spcPct val="100000"/>
              </a:lnSpc>
              <a:spcBef>
                <a:spcPts val="64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MUST be TESTABLE</a:t>
            </a:r>
            <a:r>
              <a:rPr b="0" i="0" lang="en-US" sz="3200" u="none" cap="none" strike="noStrike">
                <a:solidFill>
                  <a:schemeClr val="dk1"/>
                </a:solidFill>
                <a:latin typeface="Arial"/>
                <a:ea typeface="Arial"/>
                <a:cs typeface="Arial"/>
                <a:sym typeface="Arial"/>
              </a:rPr>
              <a:t>!!</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North Carolina clay is </a:t>
            </a:r>
          </a:p>
          <a:p>
            <a:pPr indent="-342900" lvl="0" marL="342900" marR="0" rtl="0" algn="l">
              <a:lnSpc>
                <a:spcPct val="100000"/>
              </a:lnSpc>
              <a:spcBef>
                <a:spcPts val="64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what is killing my plant.</a:t>
            </a:r>
          </a:p>
        </p:txBody>
      </p:sp>
      <p:pic>
        <p:nvPicPr>
          <p:cNvPr descr="http://www.hettinger.k12.nd.us/index/highschool/annablock/Science.png?lenya.module=svg&amp;height=253&amp;width=253" id="253" name="Shape 253"/>
          <p:cNvPicPr preferRelativeResize="0"/>
          <p:nvPr/>
        </p:nvPicPr>
        <p:blipFill rotWithShape="1">
          <a:blip r:embed="rId3">
            <a:alphaModFix/>
          </a:blip>
          <a:srcRect b="0" l="0" r="0" t="0"/>
          <a:stretch/>
        </p:blipFill>
        <p:spPr>
          <a:xfrm>
            <a:off x="5743575" y="2971800"/>
            <a:ext cx="3400424" cy="34004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 calcmode="lin" valueType="num">
                                      <p:cBhvr additive="base">
                                        <p:cTn dur="500"/>
                                        <p:tgtEl>
                                          <p:spTgt spid="25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anim calcmode="lin" valueType="num">
                                      <p:cBhvr additive="base">
                                        <p:cTn dur="500"/>
                                        <p:tgtEl>
                                          <p:spTgt spid="25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xEl>
                                              <p:pRg end="2" st="2"/>
                                            </p:txEl>
                                          </p:spTgt>
                                        </p:tgtEl>
                                        <p:attrNameLst>
                                          <p:attrName>style.visibility</p:attrName>
                                        </p:attrNameLst>
                                      </p:cBhvr>
                                      <p:to>
                                        <p:strVal val="visible"/>
                                      </p:to>
                                    </p:set>
                                    <p:anim calcmode="lin" valueType="num">
                                      <p:cBhvr additive="base">
                                        <p:cTn dur="500"/>
                                        <p:tgtEl>
                                          <p:spTgt spid="25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xEl>
                                              <p:pRg end="3" st="3"/>
                                            </p:txEl>
                                          </p:spTgt>
                                        </p:tgtEl>
                                        <p:attrNameLst>
                                          <p:attrName>style.visibility</p:attrName>
                                        </p:attrNameLst>
                                      </p:cBhvr>
                                      <p:to>
                                        <p:strVal val="visible"/>
                                      </p:to>
                                    </p:set>
                                    <p:anim calcmode="lin" valueType="num">
                                      <p:cBhvr additive="base">
                                        <p:cTn dur="500"/>
                                        <p:tgtEl>
                                          <p:spTgt spid="25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xEl>
                                              <p:pRg end="4" st="4"/>
                                            </p:txEl>
                                          </p:spTgt>
                                        </p:tgtEl>
                                        <p:attrNameLst>
                                          <p:attrName>style.visibility</p:attrName>
                                        </p:attrNameLst>
                                      </p:cBhvr>
                                      <p:to>
                                        <p:strVal val="visible"/>
                                      </p:to>
                                    </p:set>
                                    <p:anim calcmode="lin" valueType="num">
                                      <p:cBhvr additive="base">
                                        <p:cTn dur="500"/>
                                        <p:tgtEl>
                                          <p:spTgt spid="25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xEl>
                                              <p:pRg end="5" st="5"/>
                                            </p:txEl>
                                          </p:spTgt>
                                        </p:tgtEl>
                                        <p:attrNameLst>
                                          <p:attrName>style.visibility</p:attrName>
                                        </p:attrNameLst>
                                      </p:cBhvr>
                                      <p:to>
                                        <p:strVal val="visible"/>
                                      </p:to>
                                    </p:set>
                                    <p:anim calcmode="lin" valueType="num">
                                      <p:cBhvr additive="base">
                                        <p:cTn dur="500"/>
                                        <p:tgtEl>
                                          <p:spTgt spid="25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152400" y="0"/>
            <a:ext cx="7781925"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4800" u="none" cap="none" strike="noStrike">
                <a:solidFill>
                  <a:schemeClr val="dk2"/>
                </a:solidFill>
                <a:latin typeface="Arial"/>
                <a:ea typeface="Arial"/>
                <a:cs typeface="Arial"/>
                <a:sym typeface="Arial"/>
              </a:rPr>
              <a:t>Conduct Your Experiment</a:t>
            </a:r>
          </a:p>
        </p:txBody>
      </p:sp>
      <p:sp>
        <p:nvSpPr>
          <p:cNvPr id="259" name="Shape 259"/>
          <p:cNvSpPr txBox="1"/>
          <p:nvPr>
            <p:ph idx="1" type="body"/>
          </p:nvPr>
        </p:nvSpPr>
        <p:spPr>
          <a:xfrm>
            <a:off x="0" y="990600"/>
            <a:ext cx="7386636" cy="4497387"/>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Must be a </a:t>
            </a:r>
            <a:r>
              <a:rPr b="1" i="0" lang="en-US" sz="3200" u="sng" cap="none" strike="noStrike">
                <a:solidFill>
                  <a:schemeClr val="dk1"/>
                </a:solidFill>
                <a:latin typeface="Arial"/>
                <a:ea typeface="Arial"/>
                <a:cs typeface="Arial"/>
                <a:sym typeface="Arial"/>
              </a:rPr>
              <a:t>CONTROLLED</a:t>
            </a:r>
            <a:r>
              <a:rPr b="0" i="0" lang="en-US" sz="3200" u="none" cap="none" strike="noStrike">
                <a:solidFill>
                  <a:schemeClr val="dk1"/>
                </a:solidFill>
                <a:latin typeface="Arial"/>
                <a:ea typeface="Arial"/>
                <a:cs typeface="Arial"/>
                <a:sym typeface="Arial"/>
              </a:rPr>
              <a:t> experiment</a:t>
            </a:r>
          </a:p>
          <a:p>
            <a:pPr indent="-285750" lvl="1" marL="742950" marR="0" rtl="0" algn="l">
              <a:lnSpc>
                <a:spcPct val="90000"/>
              </a:lnSpc>
              <a:spcBef>
                <a:spcPts val="560"/>
              </a:spcBef>
              <a:spcAft>
                <a:spcPts val="0"/>
              </a:spcAft>
              <a:buClr>
                <a:schemeClr val="dk1"/>
              </a:buClr>
              <a:buSzPct val="80000"/>
              <a:buFont typeface="Arial"/>
              <a:buChar char="•"/>
            </a:pPr>
            <a:r>
              <a:rPr b="0" i="0" lang="en-US" sz="2800" u="none" cap="none" strike="noStrike">
                <a:solidFill>
                  <a:schemeClr val="dk1"/>
                </a:solidFill>
                <a:latin typeface="Arial"/>
                <a:ea typeface="Arial"/>
                <a:cs typeface="Arial"/>
                <a:sym typeface="Arial"/>
              </a:rPr>
              <a:t>means you can only have </a:t>
            </a:r>
            <a:r>
              <a:rPr b="1" i="0" lang="en-US" sz="2800" u="sng" cap="none" strike="noStrike">
                <a:solidFill>
                  <a:schemeClr val="dk1"/>
                </a:solidFill>
                <a:latin typeface="Arial"/>
                <a:ea typeface="Arial"/>
                <a:cs typeface="Arial"/>
                <a:sym typeface="Arial"/>
              </a:rPr>
              <a:t>ONE variable </a:t>
            </a:r>
            <a:r>
              <a:rPr b="0" i="0" lang="en-US" sz="2800" u="none" cap="none" strike="noStrike">
                <a:solidFill>
                  <a:schemeClr val="dk1"/>
                </a:solidFill>
                <a:latin typeface="Arial"/>
                <a:ea typeface="Arial"/>
                <a:cs typeface="Arial"/>
                <a:sym typeface="Arial"/>
              </a:rPr>
              <a:t>in the experiment</a:t>
            </a:r>
          </a:p>
          <a:p>
            <a:pPr indent="-342900" lvl="0" marL="342900" marR="0" rtl="0" algn="l">
              <a:lnSpc>
                <a:spcPct val="90000"/>
              </a:lnSpc>
              <a:spcBef>
                <a:spcPts val="640"/>
              </a:spcBef>
              <a:spcAft>
                <a:spcPts val="0"/>
              </a:spcAft>
              <a:buClr>
                <a:schemeClr val="dk1"/>
              </a:buClr>
              <a:buSzPct val="100000"/>
              <a:buFont typeface="Arial"/>
              <a:buChar char="•"/>
            </a:pPr>
            <a:r>
              <a:rPr b="1" i="0" lang="en-US" sz="3200" u="sng" cap="none" strike="noStrike">
                <a:solidFill>
                  <a:schemeClr val="dk1"/>
                </a:solidFill>
                <a:latin typeface="Arial"/>
                <a:ea typeface="Arial"/>
                <a:cs typeface="Arial"/>
                <a:sym typeface="Arial"/>
              </a:rPr>
              <a:t>Variable</a:t>
            </a:r>
            <a:r>
              <a:rPr b="0" i="0" lang="en-US" sz="3200" u="none" cap="none" strike="noStrike">
                <a:solidFill>
                  <a:schemeClr val="dk1"/>
                </a:solidFill>
                <a:latin typeface="Arial"/>
                <a:ea typeface="Arial"/>
                <a:cs typeface="Arial"/>
                <a:sym typeface="Arial"/>
              </a:rPr>
              <a:t> – the thing that you </a:t>
            </a:r>
            <a:r>
              <a:rPr b="1" i="0" lang="en-US" sz="3200" u="sng" cap="none" strike="noStrike">
                <a:solidFill>
                  <a:schemeClr val="dk1"/>
                </a:solidFill>
                <a:latin typeface="Arial"/>
                <a:ea typeface="Arial"/>
                <a:cs typeface="Arial"/>
                <a:sym typeface="Arial"/>
              </a:rPr>
              <a:t>change</a:t>
            </a:r>
            <a:r>
              <a:rPr b="0" i="0" lang="en-US" sz="3200" u="none" cap="none" strike="noStrike">
                <a:solidFill>
                  <a:schemeClr val="dk1"/>
                </a:solidFill>
                <a:latin typeface="Arial"/>
                <a:ea typeface="Arial"/>
                <a:cs typeface="Arial"/>
                <a:sym typeface="Arial"/>
              </a:rPr>
              <a:t> in the experiment to see its effect on the outcome.</a:t>
            </a:r>
          </a:p>
          <a:p>
            <a:pPr indent="-285750" lvl="1" marL="742950" marR="0" rtl="0" algn="l">
              <a:lnSpc>
                <a:spcPct val="90000"/>
              </a:lnSpc>
              <a:spcBef>
                <a:spcPts val="560"/>
              </a:spcBef>
              <a:spcAft>
                <a:spcPts val="0"/>
              </a:spcAft>
              <a:buClr>
                <a:schemeClr val="dk1"/>
              </a:buClr>
              <a:buSzPct val="80000"/>
              <a:buFont typeface="Arial"/>
              <a:buChar char="•"/>
            </a:pPr>
            <a:r>
              <a:rPr b="1" i="0" lang="en-US" sz="2800" u="sng" cap="none" strike="noStrike">
                <a:solidFill>
                  <a:schemeClr val="dk1"/>
                </a:solidFill>
                <a:latin typeface="Arial"/>
                <a:ea typeface="Arial"/>
                <a:cs typeface="Arial"/>
                <a:sym typeface="Arial"/>
              </a:rPr>
              <a:t>Independent variable</a:t>
            </a:r>
            <a:r>
              <a:rPr b="0" i="0" lang="en-US" sz="2800" u="none" cap="none" strike="noStrike">
                <a:solidFill>
                  <a:schemeClr val="dk1"/>
                </a:solidFill>
                <a:latin typeface="Arial"/>
                <a:ea typeface="Arial"/>
                <a:cs typeface="Arial"/>
                <a:sym typeface="Arial"/>
              </a:rPr>
              <a:t> – the thing </a:t>
            </a:r>
            <a:r>
              <a:rPr b="1" i="0" lang="en-US" sz="2800" u="sng" cap="none" strike="noStrike">
                <a:solidFill>
                  <a:schemeClr val="dk1"/>
                </a:solidFill>
                <a:latin typeface="Arial"/>
                <a:ea typeface="Arial"/>
                <a:cs typeface="Arial"/>
                <a:sym typeface="Arial"/>
              </a:rPr>
              <a:t>YOU CONTROL</a:t>
            </a:r>
            <a:r>
              <a:rPr b="0" i="0" lang="en-US" sz="2800" u="none" cap="none" strike="noStrike">
                <a:solidFill>
                  <a:schemeClr val="dk1"/>
                </a:solidFill>
                <a:latin typeface="Arial"/>
                <a:ea typeface="Arial"/>
                <a:cs typeface="Arial"/>
                <a:sym typeface="Arial"/>
              </a:rPr>
              <a:t> (soil type)</a:t>
            </a:r>
          </a:p>
          <a:p>
            <a:pPr indent="-285750" lvl="1" marL="742950" marR="0" rtl="0" algn="l">
              <a:lnSpc>
                <a:spcPct val="90000"/>
              </a:lnSpc>
              <a:spcBef>
                <a:spcPts val="560"/>
              </a:spcBef>
              <a:spcAft>
                <a:spcPts val="0"/>
              </a:spcAft>
              <a:buClr>
                <a:schemeClr val="dk1"/>
              </a:buClr>
              <a:buSzPct val="80000"/>
              <a:buFont typeface="Arial"/>
              <a:buChar char="•"/>
            </a:pPr>
            <a:r>
              <a:rPr b="1" i="0" lang="en-US" sz="2800" u="sng" cap="none" strike="noStrike">
                <a:solidFill>
                  <a:schemeClr val="dk1"/>
                </a:solidFill>
                <a:latin typeface="Arial"/>
                <a:ea typeface="Arial"/>
                <a:cs typeface="Arial"/>
                <a:sym typeface="Arial"/>
              </a:rPr>
              <a:t>Dependent variable</a:t>
            </a:r>
            <a:r>
              <a:rPr b="0" i="0" lang="en-US" sz="2800" u="none" cap="none" strike="noStrike">
                <a:solidFill>
                  <a:schemeClr val="dk1"/>
                </a:solidFill>
                <a:latin typeface="Arial"/>
                <a:ea typeface="Arial"/>
                <a:cs typeface="Arial"/>
                <a:sym typeface="Arial"/>
              </a:rPr>
              <a:t> – the outcome</a:t>
            </a:r>
          </a:p>
          <a:p>
            <a:pPr indent="-342900" lvl="0" marL="342900" marR="0" rtl="0" algn="l">
              <a:lnSpc>
                <a:spcPct val="9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p:txBody>
      </p:sp>
      <p:pic>
        <p:nvPicPr>
          <p:cNvPr descr="http://www.svsu.edu/mathsci-center/uploads/science/media/ChemistryBeckers.gif" id="260" name="Shape 260"/>
          <p:cNvPicPr preferRelativeResize="0"/>
          <p:nvPr/>
        </p:nvPicPr>
        <p:blipFill rotWithShape="1">
          <a:blip r:embed="rId3">
            <a:alphaModFix/>
          </a:blip>
          <a:srcRect b="0" l="0" r="0" t="0"/>
          <a:stretch/>
        </p:blipFill>
        <p:spPr>
          <a:xfrm>
            <a:off x="6629400" y="3925887"/>
            <a:ext cx="2666999" cy="2932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 calcmode="lin" valueType="num">
                                      <p:cBhvr additive="base">
                                        <p:cTn dur="500"/>
                                        <p:tgtEl>
                                          <p:spTgt spid="25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xEl>
                                              <p:pRg end="1" st="1"/>
                                            </p:txEl>
                                          </p:spTgt>
                                        </p:tgtEl>
                                        <p:attrNameLst>
                                          <p:attrName>style.visibility</p:attrName>
                                        </p:attrNameLst>
                                      </p:cBhvr>
                                      <p:to>
                                        <p:strVal val="visible"/>
                                      </p:to>
                                    </p:set>
                                    <p:anim calcmode="lin" valueType="num">
                                      <p:cBhvr additive="base">
                                        <p:cTn dur="500"/>
                                        <p:tgtEl>
                                          <p:spTgt spid="25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xEl>
                                              <p:pRg end="2" st="2"/>
                                            </p:txEl>
                                          </p:spTgt>
                                        </p:tgtEl>
                                        <p:attrNameLst>
                                          <p:attrName>style.visibility</p:attrName>
                                        </p:attrNameLst>
                                      </p:cBhvr>
                                      <p:to>
                                        <p:strVal val="visible"/>
                                      </p:to>
                                    </p:set>
                                    <p:anim calcmode="lin" valueType="num">
                                      <p:cBhvr additive="base">
                                        <p:cTn dur="500"/>
                                        <p:tgtEl>
                                          <p:spTgt spid="25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xEl>
                                              <p:pRg end="3" st="3"/>
                                            </p:txEl>
                                          </p:spTgt>
                                        </p:tgtEl>
                                        <p:attrNameLst>
                                          <p:attrName>style.visibility</p:attrName>
                                        </p:attrNameLst>
                                      </p:cBhvr>
                                      <p:to>
                                        <p:strVal val="visible"/>
                                      </p:to>
                                    </p:set>
                                    <p:anim calcmode="lin" valueType="num">
                                      <p:cBhvr additive="base">
                                        <p:cTn dur="500"/>
                                        <p:tgtEl>
                                          <p:spTgt spid="25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xEl>
                                              <p:pRg end="4" st="4"/>
                                            </p:txEl>
                                          </p:spTgt>
                                        </p:tgtEl>
                                        <p:attrNameLst>
                                          <p:attrName>style.visibility</p:attrName>
                                        </p:attrNameLst>
                                      </p:cBhvr>
                                      <p:to>
                                        <p:strVal val="visible"/>
                                      </p:to>
                                    </p:set>
                                    <p:anim calcmode="lin" valueType="num">
                                      <p:cBhvr additive="base">
                                        <p:cTn dur="500"/>
                                        <p:tgtEl>
                                          <p:spTgt spid="25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xEl>
                                              <p:pRg end="5" st="5"/>
                                            </p:txEl>
                                          </p:spTgt>
                                        </p:tgtEl>
                                        <p:attrNameLst>
                                          <p:attrName>style.visibility</p:attrName>
                                        </p:attrNameLst>
                                      </p:cBhvr>
                                      <p:to>
                                        <p:strVal val="visible"/>
                                      </p:to>
                                    </p:set>
                                    <p:anim calcmode="lin" valueType="num">
                                      <p:cBhvr additive="base">
                                        <p:cTn dur="500"/>
                                        <p:tgtEl>
                                          <p:spTgt spid="25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xEl>
                                              <p:pRg end="6" st="6"/>
                                            </p:txEl>
                                          </p:spTgt>
                                        </p:tgtEl>
                                        <p:attrNameLst>
                                          <p:attrName>style.visibility</p:attrName>
                                        </p:attrNameLst>
                                      </p:cBhvr>
                                      <p:to>
                                        <p:strVal val="visible"/>
                                      </p:to>
                                    </p:set>
                                    <p:anim calcmode="lin" valueType="num">
                                      <p:cBhvr additive="base">
                                        <p:cTn dur="500"/>
                                        <p:tgtEl>
                                          <p:spTgt spid="25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